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5F9AB19D-CE38-4EB1-B708-A93BBFC8BA8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F2BA26-45B9-4726-9C2F-5514AE23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B19D-CE38-4EB1-B708-A93BBFC8BA8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BA26-45B9-4726-9C2F-5514AE23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0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F9AB19D-CE38-4EB1-B708-A93BBFC8BA8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F2BA26-45B9-4726-9C2F-5514AE23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6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B19D-CE38-4EB1-B708-A93BBFC8BA8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BA26-45B9-4726-9C2F-5514AE23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89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F9AB19D-CE38-4EB1-B708-A93BBFC8BA8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F2BA26-45B9-4726-9C2F-5514AE23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4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F9AB19D-CE38-4EB1-B708-A93BBFC8BA8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F2BA26-45B9-4726-9C2F-5514AE23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304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F9AB19D-CE38-4EB1-B708-A93BBFC8BA8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F2BA26-45B9-4726-9C2F-5514AE23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61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B19D-CE38-4EB1-B708-A93BBFC8BA8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BA26-45B9-4726-9C2F-5514AE23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6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F9AB19D-CE38-4EB1-B708-A93BBFC8BA8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8F2BA26-45B9-4726-9C2F-5514AE23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20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AB19D-CE38-4EB1-B708-A93BBFC8BA8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2BA26-45B9-4726-9C2F-5514AE23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26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F9AB19D-CE38-4EB1-B708-A93BBFC8BA8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8F2BA26-45B9-4726-9C2F-5514AE23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AB19D-CE38-4EB1-B708-A93BBFC8BA83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2BA26-45B9-4726-9C2F-5514AE232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4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otoappointment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East Side Yearbook 2020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0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Credit Recovery - </a:t>
            </a:r>
            <a:r>
              <a:rPr lang="en-US" dirty="0" err="1" smtClean="0"/>
              <a:t>Recuperação</a:t>
            </a:r>
            <a:r>
              <a:rPr lang="en-US" dirty="0" smtClean="0"/>
              <a:t> de </a:t>
            </a:r>
            <a:r>
              <a:rPr lang="en-US" dirty="0" err="1" smtClean="0"/>
              <a:t>Crédito</a:t>
            </a:r>
            <a:r>
              <a:rPr lang="en-US" dirty="0" smtClean="0"/>
              <a:t> </a:t>
            </a:r>
            <a:r>
              <a:rPr lang="en-US" dirty="0" err="1" smtClean="0"/>
              <a:t>Recuperación</a:t>
            </a:r>
            <a:r>
              <a:rPr lang="en-US" dirty="0" smtClean="0"/>
              <a:t> de </a:t>
            </a:r>
            <a:r>
              <a:rPr lang="en-US" dirty="0" err="1" smtClean="0"/>
              <a:t>crédito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of you MUST do better on your credit recovery – You WILL NOT graduate if you don’t pass these classes</a:t>
            </a:r>
          </a:p>
          <a:p>
            <a:r>
              <a:rPr lang="en-US" dirty="0" smtClean="0"/>
              <a:t>The Yearbook Club was able to secure another picture date for credit recovery students only – the date will be in March</a:t>
            </a:r>
          </a:p>
          <a:p>
            <a:r>
              <a:rPr lang="en-US" dirty="0" smtClean="0"/>
              <a:t>The dates will be published after the grades of the 2</a:t>
            </a:r>
            <a:r>
              <a:rPr lang="en-US" baseline="30000" dirty="0" smtClean="0"/>
              <a:t>nd</a:t>
            </a:r>
            <a:r>
              <a:rPr lang="en-US" dirty="0" smtClean="0"/>
              <a:t> semester are closed</a:t>
            </a:r>
          </a:p>
          <a:p>
            <a:r>
              <a:rPr lang="en-US" dirty="0" smtClean="0"/>
              <a:t>The school administration will give us the names of the students that have a chance to graduate and will exclude the seniors that won’t be able to graduate</a:t>
            </a:r>
          </a:p>
          <a:p>
            <a:r>
              <a:rPr lang="en-US" dirty="0" smtClean="0"/>
              <a:t>Please be proactive with your classes – if you are not passing by the end of this semester you will not graduate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56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Credit Recovery - </a:t>
            </a:r>
            <a:r>
              <a:rPr lang="en-US" dirty="0" err="1" smtClean="0"/>
              <a:t>Recuperação</a:t>
            </a:r>
            <a:r>
              <a:rPr lang="en-US" dirty="0" smtClean="0"/>
              <a:t> de </a:t>
            </a:r>
            <a:r>
              <a:rPr lang="en-US" dirty="0" err="1" smtClean="0"/>
              <a:t>Crédito</a:t>
            </a:r>
            <a:r>
              <a:rPr lang="en-US" dirty="0" smtClean="0"/>
              <a:t> </a:t>
            </a:r>
            <a:r>
              <a:rPr lang="en-US" dirty="0" err="1" smtClean="0"/>
              <a:t>Recuperación</a:t>
            </a:r>
            <a:r>
              <a:rPr lang="en-US" dirty="0" smtClean="0"/>
              <a:t> de </a:t>
            </a:r>
            <a:r>
              <a:rPr lang="en-US" dirty="0" err="1" smtClean="0"/>
              <a:t>crédito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accent1"/>
                </a:solidFill>
              </a:rPr>
              <a:t>Muitos de vocês DEVEM melhorar sua recuperação de crédito - você NÃO se formará se não passar nessas aulas</a:t>
            </a:r>
          </a:p>
          <a:p>
            <a:r>
              <a:rPr lang="pt-BR" dirty="0" smtClean="0">
                <a:solidFill>
                  <a:schemeClr val="accent1"/>
                </a:solidFill>
              </a:rPr>
              <a:t>O Yearbook Club conseguiu garantir outra data para fotos apenas para estudantes de recuperação de crédito - a data será em março</a:t>
            </a:r>
          </a:p>
          <a:p>
            <a:r>
              <a:rPr lang="pt-BR" dirty="0" smtClean="0">
                <a:solidFill>
                  <a:schemeClr val="accent1"/>
                </a:solidFill>
              </a:rPr>
              <a:t>As datas serão publicadas após o encerramento das notas do 2º semestre</a:t>
            </a:r>
          </a:p>
          <a:p>
            <a:r>
              <a:rPr lang="pt-BR" dirty="0" smtClean="0">
                <a:solidFill>
                  <a:schemeClr val="accent1"/>
                </a:solidFill>
              </a:rPr>
              <a:t>A administração da escola nos fornecerá os nomes dos alunos com chance de se formar e excluirá os seniors que não poderão se formar</a:t>
            </a:r>
          </a:p>
          <a:p>
            <a:r>
              <a:rPr lang="pt-BR" dirty="0" smtClean="0">
                <a:solidFill>
                  <a:schemeClr val="accent1"/>
                </a:solidFill>
              </a:rPr>
              <a:t>Seja proativo com suas aulas - se você não for aprovado até o final deste semestre, não se formará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13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Credit Recovery - </a:t>
            </a:r>
            <a:r>
              <a:rPr lang="en-US" dirty="0" err="1" smtClean="0"/>
              <a:t>Recuperação</a:t>
            </a:r>
            <a:r>
              <a:rPr lang="en-US" dirty="0" smtClean="0"/>
              <a:t> de </a:t>
            </a:r>
            <a:r>
              <a:rPr lang="en-US" dirty="0" err="1" smtClean="0"/>
              <a:t>Crédito</a:t>
            </a:r>
            <a:r>
              <a:rPr lang="en-US" dirty="0" smtClean="0"/>
              <a:t> </a:t>
            </a:r>
            <a:r>
              <a:rPr lang="en-US" dirty="0" err="1" smtClean="0"/>
              <a:t>Recuperación</a:t>
            </a:r>
            <a:r>
              <a:rPr lang="en-US" dirty="0" smtClean="0"/>
              <a:t> de </a:t>
            </a:r>
            <a:r>
              <a:rPr lang="en-US" dirty="0" err="1" smtClean="0"/>
              <a:t>crédito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rgbClr val="7030A0"/>
                </a:solidFill>
              </a:rPr>
              <a:t>Muchos de ustedes DEBEN mejorar en su recuperación de crédito: NO se graduarán si no aprueban estas clases</a:t>
            </a:r>
          </a:p>
          <a:p>
            <a:r>
              <a:rPr lang="es-ES" dirty="0" smtClean="0">
                <a:solidFill>
                  <a:srgbClr val="7030A0"/>
                </a:solidFill>
              </a:rPr>
              <a:t>El Club del </a:t>
            </a:r>
            <a:r>
              <a:rPr lang="es-ES" dirty="0" err="1" smtClean="0">
                <a:solidFill>
                  <a:srgbClr val="7030A0"/>
                </a:solidFill>
              </a:rPr>
              <a:t>Yearbook</a:t>
            </a:r>
            <a:r>
              <a:rPr lang="es-ES" dirty="0" smtClean="0">
                <a:solidFill>
                  <a:srgbClr val="7030A0"/>
                </a:solidFill>
              </a:rPr>
              <a:t> pudo asegurar otra fecha de imagen solo para los estudiantes de recuperación de crédito: la fecha será en marzo</a:t>
            </a:r>
          </a:p>
          <a:p>
            <a:r>
              <a:rPr lang="es-ES" dirty="0" smtClean="0">
                <a:solidFill>
                  <a:srgbClr val="7030A0"/>
                </a:solidFill>
              </a:rPr>
              <a:t>Las fechas se publicarán después de que se cierren las calificaciones del segundo semestre</a:t>
            </a:r>
          </a:p>
          <a:p>
            <a:r>
              <a:rPr lang="es-ES" dirty="0" smtClean="0">
                <a:solidFill>
                  <a:srgbClr val="7030A0"/>
                </a:solidFill>
              </a:rPr>
              <a:t>La administración de la escuela nos dará los nombres de los estudiantes que tienen la oportunidad de graduarse y excluirá a los estudiantes de último año que no podrán graduarse.</a:t>
            </a:r>
          </a:p>
          <a:p>
            <a:r>
              <a:rPr lang="es-ES" dirty="0" smtClean="0">
                <a:solidFill>
                  <a:srgbClr val="7030A0"/>
                </a:solidFill>
              </a:rPr>
              <a:t>Sea proactivo con sus clases: si no está aprobando al final de este semestre, no se graduará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49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Any Questions?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err="1" smtClean="0">
                <a:solidFill>
                  <a:srgbClr val="FF0000"/>
                </a:solidFill>
              </a:rPr>
              <a:t>Perguntas</a:t>
            </a:r>
            <a:r>
              <a:rPr lang="en-US" sz="4800" dirty="0" smtClean="0">
                <a:solidFill>
                  <a:srgbClr val="FF0000"/>
                </a:solidFill>
              </a:rPr>
              <a:t>?</a:t>
            </a:r>
          </a:p>
          <a:p>
            <a:endParaRPr lang="en-US" sz="4800" dirty="0"/>
          </a:p>
          <a:p>
            <a:r>
              <a:rPr lang="en-US" sz="4800" dirty="0">
                <a:solidFill>
                  <a:srgbClr val="7030A0"/>
                </a:solidFill>
              </a:rPr>
              <a:t>¿</a:t>
            </a:r>
            <a:r>
              <a:rPr lang="en-US" sz="4800" dirty="0" err="1">
                <a:solidFill>
                  <a:srgbClr val="7030A0"/>
                </a:solidFill>
              </a:rPr>
              <a:t>alguna</a:t>
            </a:r>
            <a:r>
              <a:rPr lang="en-US" sz="4800" dirty="0">
                <a:solidFill>
                  <a:srgbClr val="7030A0"/>
                </a:solidFill>
              </a:rPr>
              <a:t> </a:t>
            </a:r>
            <a:r>
              <a:rPr lang="en-US" sz="4800" dirty="0" err="1">
                <a:solidFill>
                  <a:srgbClr val="7030A0"/>
                </a:solidFill>
              </a:rPr>
              <a:t>pregunta</a:t>
            </a:r>
            <a:r>
              <a:rPr lang="en-US" sz="4800" dirty="0">
                <a:solidFill>
                  <a:srgbClr val="7030A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5315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Good Morning - </a:t>
            </a:r>
            <a:r>
              <a:rPr lang="en-US" dirty="0" err="1" smtClean="0"/>
              <a:t>Bom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- Buenos Dias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Pictures are scheduled from Monday to Wednesday January 27 to 29 from 8:00 am to 2:00 pm.</a:t>
            </a:r>
          </a:p>
          <a:p>
            <a:r>
              <a:rPr lang="en-US" dirty="0" smtClean="0"/>
              <a:t>If you miss this picture day you will not be participating in the yearbook – There will be no pictures of you</a:t>
            </a:r>
          </a:p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As fotos estão agendadas de segunda a quarta-feira, de 27 a 29 de janeiro, das 8:00 às 14:00.</a:t>
            </a:r>
          </a:p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Se você perder este dia da foto, não participará do anuário - Não haverá fotos suas</a:t>
            </a:r>
          </a:p>
          <a:p>
            <a:r>
              <a:rPr lang="es-ES" dirty="0" smtClean="0">
                <a:solidFill>
                  <a:srgbClr val="7030A0"/>
                </a:solidFill>
              </a:rPr>
              <a:t>Las fotos están programadas de lunes a miércoles del 27 al 29 de enero de 8:00 a.m. a 2:00 p.m.</a:t>
            </a:r>
          </a:p>
          <a:p>
            <a:r>
              <a:rPr lang="es-ES" dirty="0" smtClean="0">
                <a:solidFill>
                  <a:srgbClr val="7030A0"/>
                </a:solidFill>
              </a:rPr>
              <a:t>Si te pierdes este día de fotos, no participarás en el anuario. No habrá fotos tuyas.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3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Your Date and Time  </a:t>
            </a:r>
            <a:r>
              <a:rPr lang="en-US" sz="3600" dirty="0" err="1" smtClean="0"/>
              <a:t>Seu</a:t>
            </a:r>
            <a:r>
              <a:rPr lang="en-US" sz="3600" dirty="0" smtClean="0"/>
              <a:t> </a:t>
            </a:r>
            <a:r>
              <a:rPr lang="en-US" sz="3600" dirty="0" err="1" smtClean="0"/>
              <a:t>Dia</a:t>
            </a:r>
            <a:r>
              <a:rPr lang="en-US" sz="3600" dirty="0" smtClean="0"/>
              <a:t> e Hora - Su </a:t>
            </a:r>
            <a:r>
              <a:rPr lang="en-US" sz="3600" dirty="0" err="1" smtClean="0"/>
              <a:t>fecha</a:t>
            </a:r>
            <a:r>
              <a:rPr lang="en-US" sz="3600" dirty="0" smtClean="0"/>
              <a:t> y hora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Your appointment is posted at all the school entrances, at the cafeteria, and at room 269 – You can’t miss it!!!</a:t>
            </a:r>
          </a:p>
          <a:p>
            <a:r>
              <a:rPr lang="en-US" dirty="0" smtClean="0"/>
              <a:t>This is your LAST chance to take your picture!!!! Don’t miss this opportunity</a:t>
            </a:r>
          </a:p>
          <a:p>
            <a:r>
              <a:rPr lang="pt-BR" dirty="0" smtClean="0">
                <a:solidFill>
                  <a:schemeClr val="accent1"/>
                </a:solidFill>
              </a:rPr>
              <a:t>Sua data está publicada em todas as entradas da escola, na lanchonete e na sala 269 - Você não pode perder</a:t>
            </a:r>
          </a:p>
          <a:p>
            <a:r>
              <a:rPr lang="pt-BR" dirty="0" smtClean="0">
                <a:solidFill>
                  <a:schemeClr val="accent1"/>
                </a:solidFill>
              </a:rPr>
              <a:t>Esta é sua ÚLTIMA chance de tirar a sua foto!!!! Não perca esta oportunidade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s-ES" dirty="0" smtClean="0">
                <a:solidFill>
                  <a:srgbClr val="7030A0"/>
                </a:solidFill>
              </a:rPr>
              <a:t>Su cita se publica en todas las entradas de la escuela, en la cafetería y en el salón 269. No se la puede perder.</a:t>
            </a:r>
          </a:p>
          <a:p>
            <a:r>
              <a:rPr lang="es-ES" dirty="0" smtClean="0">
                <a:solidFill>
                  <a:srgbClr val="7030A0"/>
                </a:solidFill>
              </a:rPr>
              <a:t>¡Esta es tu ÚLTIMA oportunidad de tomarte una foto! No te pierdas esta oportunidad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79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 - </a:t>
            </a:r>
            <a:r>
              <a:rPr lang="en-US" dirty="0" err="1" smtClean="0"/>
              <a:t>Passe</a:t>
            </a:r>
            <a:r>
              <a:rPr lang="en-US" dirty="0" smtClean="0"/>
              <a:t> – El </a:t>
            </a:r>
            <a:r>
              <a:rPr lang="en-US" dirty="0" err="1" smtClean="0"/>
              <a:t>Pase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NEED a pass with your code to take the picture – you must have your code to be in the system and to be able to retrieve your pictures when they are done</a:t>
            </a:r>
          </a:p>
          <a:p>
            <a:r>
              <a:rPr lang="pt-BR" dirty="0" smtClean="0">
                <a:solidFill>
                  <a:schemeClr val="accent1"/>
                </a:solidFill>
              </a:rPr>
              <a:t>Você precisa de um passe com seu código para tirar a foto - é necessário que ele esteja no sistema e possa recuperar suas fotos quando elas forem concluídas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NECESITA un pase con su código para tomar la foto: debe tener su código para estar en el sistema y poder recuperar sus fotos cuando estén listas.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39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Retake  - </a:t>
            </a:r>
            <a:r>
              <a:rPr lang="en-US" dirty="0" err="1" smtClean="0"/>
              <a:t>Retoque</a:t>
            </a:r>
            <a:r>
              <a:rPr lang="en-US" dirty="0" smtClean="0"/>
              <a:t>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system will accept some retakes– Follow the instruction at </a:t>
            </a:r>
            <a:r>
              <a:rPr lang="en-US" dirty="0" smtClean="0">
                <a:hlinkClick r:id="rId2"/>
              </a:rPr>
              <a:t>www.photoappointment.com</a:t>
            </a:r>
            <a:r>
              <a:rPr lang="en-US" dirty="0" smtClean="0"/>
              <a:t> and schedule your retake</a:t>
            </a:r>
          </a:p>
          <a:p>
            <a:r>
              <a:rPr lang="en-US" dirty="0" smtClean="0"/>
              <a:t>This information is also in our letter in our school page.</a:t>
            </a:r>
          </a:p>
          <a:p>
            <a:r>
              <a:rPr lang="pt-BR" dirty="0" smtClean="0">
                <a:solidFill>
                  <a:schemeClr val="accent1"/>
                </a:solidFill>
              </a:rPr>
              <a:t>O sistema aceitará alguns retoques- siga as instruções em www.photoappointment.com e agende sua nova foto</a:t>
            </a:r>
          </a:p>
          <a:p>
            <a:r>
              <a:rPr lang="pt-BR" dirty="0" smtClean="0">
                <a:solidFill>
                  <a:schemeClr val="accent1"/>
                </a:solidFill>
              </a:rPr>
              <a:t>Esta informação também está na nossa carta na nossa página da escola.</a:t>
            </a:r>
          </a:p>
          <a:p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El sistema aceptará algunas repeticiones: siga las instrucciones en www.photoappointment.com y programe su repetición</a:t>
            </a:r>
          </a:p>
          <a:p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Esta información también está en nuestra carta en la página de nuestra escuela.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51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Baby Pictures –</a:t>
            </a:r>
            <a:r>
              <a:rPr lang="en-US" dirty="0" err="1" smtClean="0"/>
              <a:t>Fotos</a:t>
            </a:r>
            <a:r>
              <a:rPr lang="en-US" dirty="0" smtClean="0"/>
              <a:t> De </a:t>
            </a:r>
            <a:r>
              <a:rPr lang="en-US" dirty="0" err="1" smtClean="0"/>
              <a:t>Bebê</a:t>
            </a:r>
            <a:r>
              <a:rPr lang="en-US" dirty="0" smtClean="0"/>
              <a:t> –</a:t>
            </a:r>
            <a:r>
              <a:rPr lang="en-US" dirty="0" err="1" smtClean="0"/>
              <a:t>Fotos</a:t>
            </a:r>
            <a:r>
              <a:rPr lang="en-US" dirty="0" smtClean="0"/>
              <a:t> de </a:t>
            </a:r>
            <a:r>
              <a:rPr lang="en-US" dirty="0" err="1"/>
              <a:t>B</a:t>
            </a:r>
            <a:r>
              <a:rPr lang="en-US" dirty="0" err="1" smtClean="0"/>
              <a:t>ebé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Please send your baby picture no latter than February 07</a:t>
            </a:r>
          </a:p>
          <a:p>
            <a:r>
              <a:rPr lang="en-US" dirty="0" smtClean="0"/>
              <a:t>Baby pictures are from the age of 0 until 4 years old </a:t>
            </a:r>
          </a:p>
          <a:p>
            <a:r>
              <a:rPr lang="en-US" dirty="0" smtClean="0"/>
              <a:t>This picture will SHOW during your graduation ceremony and will be in the yearbook</a:t>
            </a:r>
          </a:p>
          <a:p>
            <a:r>
              <a:rPr lang="pt-BR" dirty="0" smtClean="0">
                <a:solidFill>
                  <a:schemeClr val="accent1"/>
                </a:solidFill>
              </a:rPr>
              <a:t>Envie sua foto do bebê até 07 de fevereiro</a:t>
            </a:r>
          </a:p>
          <a:p>
            <a:r>
              <a:rPr lang="pt-BR" dirty="0" smtClean="0">
                <a:solidFill>
                  <a:schemeClr val="accent1"/>
                </a:solidFill>
              </a:rPr>
              <a:t>As fotos dos bebês são de 0 a 4 anos</a:t>
            </a:r>
          </a:p>
          <a:p>
            <a:r>
              <a:rPr lang="pt-BR" dirty="0" smtClean="0">
                <a:solidFill>
                  <a:schemeClr val="accent1"/>
                </a:solidFill>
              </a:rPr>
              <a:t>Esta foto será exibida durante a cerimônia de formatura e estará no livro </a:t>
            </a:r>
          </a:p>
          <a:p>
            <a:r>
              <a:rPr lang="es-ES" dirty="0" smtClean="0">
                <a:solidFill>
                  <a:srgbClr val="7030A0"/>
                </a:solidFill>
              </a:rPr>
              <a:t>Por favor envíe su foto de bebé a más tardar el 07 de febrero</a:t>
            </a:r>
          </a:p>
          <a:p>
            <a:r>
              <a:rPr lang="es-ES" dirty="0" smtClean="0">
                <a:solidFill>
                  <a:srgbClr val="7030A0"/>
                </a:solidFill>
              </a:rPr>
              <a:t>Las fotos del bebé son desde los 0 hasta los 4 años.</a:t>
            </a:r>
          </a:p>
          <a:p>
            <a:r>
              <a:rPr lang="es-ES" dirty="0" smtClean="0">
                <a:solidFill>
                  <a:srgbClr val="7030A0"/>
                </a:solidFill>
              </a:rPr>
              <a:t>Esta imagen se mostrará durante su ceremonia de graduación y estará en el </a:t>
            </a:r>
            <a:r>
              <a:rPr lang="es-ES" dirty="0" err="1" smtClean="0">
                <a:solidFill>
                  <a:srgbClr val="7030A0"/>
                </a:solidFill>
              </a:rPr>
              <a:t>yearbook</a:t>
            </a:r>
            <a:r>
              <a:rPr lang="es-ES" dirty="0" smtClean="0">
                <a:solidFill>
                  <a:srgbClr val="7030A0"/>
                </a:solidFill>
              </a:rPr>
              <a:t>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16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How can you submit your picture -</a:t>
            </a:r>
            <a:r>
              <a:rPr lang="pt-BR" sz="3200" dirty="0" smtClean="0"/>
              <a:t>Como você pode enviar sua foto </a:t>
            </a:r>
            <a:r>
              <a:rPr lang="es-ES" sz="3200" dirty="0" smtClean="0"/>
              <a:t>¿Cómo puedes enviar tu foto?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Three easy ways </a:t>
            </a:r>
          </a:p>
          <a:p>
            <a:r>
              <a:rPr lang="en-US" dirty="0" smtClean="0"/>
              <a:t>1- Send to any Yearbook club member</a:t>
            </a:r>
          </a:p>
          <a:p>
            <a:r>
              <a:rPr lang="en-US" dirty="0" smtClean="0"/>
              <a:t>2- Go to our </a:t>
            </a:r>
            <a:r>
              <a:rPr lang="en-US" dirty="0" err="1" smtClean="0"/>
              <a:t>EastSide</a:t>
            </a:r>
            <a:r>
              <a:rPr lang="en-US" dirty="0" smtClean="0"/>
              <a:t> High School Page and send by email – you just need to click the link and the email address will automatically open the email page for you – yes, it is that easy</a:t>
            </a:r>
          </a:p>
          <a:p>
            <a:r>
              <a:rPr lang="en-US" dirty="0" smtClean="0"/>
              <a:t>3- download the app Yearbook Snap – passcode torch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31" t="31142" r="49945" b="10021"/>
          <a:stretch/>
        </p:blipFill>
        <p:spPr>
          <a:xfrm>
            <a:off x="9158989" y="229833"/>
            <a:ext cx="2241331" cy="199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57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How can you submit your picture -Como </a:t>
            </a:r>
            <a:r>
              <a:rPr lang="en-US" sz="3200" dirty="0" err="1" smtClean="0"/>
              <a:t>você</a:t>
            </a:r>
            <a:r>
              <a:rPr lang="en-US" sz="3200" dirty="0" smtClean="0"/>
              <a:t> </a:t>
            </a:r>
            <a:r>
              <a:rPr lang="en-US" sz="3200" dirty="0" err="1" smtClean="0"/>
              <a:t>pode</a:t>
            </a:r>
            <a:r>
              <a:rPr lang="en-US" sz="3200" dirty="0" smtClean="0"/>
              <a:t> </a:t>
            </a:r>
            <a:r>
              <a:rPr lang="en-US" sz="3200" dirty="0" err="1" smtClean="0"/>
              <a:t>enviar</a:t>
            </a:r>
            <a:r>
              <a:rPr lang="en-US" sz="3200" dirty="0" smtClean="0"/>
              <a:t> </a:t>
            </a:r>
            <a:r>
              <a:rPr lang="en-US" sz="3200" dirty="0" err="1" smtClean="0"/>
              <a:t>sua</a:t>
            </a:r>
            <a:r>
              <a:rPr lang="en-US" sz="3200" dirty="0" smtClean="0"/>
              <a:t> </a:t>
            </a:r>
            <a:r>
              <a:rPr lang="en-US" sz="3200" dirty="0" err="1" smtClean="0"/>
              <a:t>foto</a:t>
            </a:r>
            <a:r>
              <a:rPr lang="en-US" sz="3200" dirty="0" smtClean="0"/>
              <a:t> ¿</a:t>
            </a:r>
            <a:r>
              <a:rPr lang="en-US" sz="3200" dirty="0" err="1" smtClean="0"/>
              <a:t>Cómo</a:t>
            </a:r>
            <a:r>
              <a:rPr lang="en-US" sz="3200" dirty="0" smtClean="0"/>
              <a:t> </a:t>
            </a:r>
            <a:r>
              <a:rPr lang="en-US" sz="3200" dirty="0" err="1" smtClean="0"/>
              <a:t>puedes</a:t>
            </a:r>
            <a:r>
              <a:rPr lang="en-US" sz="3200" dirty="0" smtClean="0"/>
              <a:t> </a:t>
            </a:r>
            <a:r>
              <a:rPr lang="en-US" sz="3200" dirty="0" err="1" smtClean="0"/>
              <a:t>enviar</a:t>
            </a:r>
            <a:r>
              <a:rPr lang="en-US" sz="3200" dirty="0" smtClean="0"/>
              <a:t> </a:t>
            </a:r>
            <a:r>
              <a:rPr lang="en-US" sz="3200" dirty="0" err="1" smtClean="0"/>
              <a:t>tu</a:t>
            </a:r>
            <a:r>
              <a:rPr lang="en-US" sz="3200" dirty="0" smtClean="0"/>
              <a:t> </a:t>
            </a:r>
            <a:r>
              <a:rPr lang="en-US" sz="3200" dirty="0" err="1" smtClean="0"/>
              <a:t>foto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Três maneiras fáceis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1- Enviar para qualquer membro do nosso clube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2- Vá para a página EastSide High School e envie por email - basta clicar no link e o endereço do email abrirá automaticamente na página do email para você - sim, é fácil</a:t>
            </a:r>
          </a:p>
          <a:p>
            <a:r>
              <a:rPr lang="pt-BR" dirty="0" smtClean="0">
                <a:solidFill>
                  <a:srgbClr val="FF0000"/>
                </a:solidFill>
              </a:rPr>
              <a:t>3- baixar o aplicativo Yearbook Snap – senha torch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5612" y="338548"/>
            <a:ext cx="2444708" cy="217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21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How can you submit your picture -Como </a:t>
            </a:r>
            <a:r>
              <a:rPr lang="en-US" sz="3600" dirty="0" err="1" smtClean="0"/>
              <a:t>você</a:t>
            </a:r>
            <a:r>
              <a:rPr lang="en-US" sz="3600" dirty="0" smtClean="0"/>
              <a:t> </a:t>
            </a:r>
            <a:r>
              <a:rPr lang="en-US" sz="3600" dirty="0" err="1" smtClean="0"/>
              <a:t>pode</a:t>
            </a:r>
            <a:r>
              <a:rPr lang="en-US" sz="3600" dirty="0" smtClean="0"/>
              <a:t> </a:t>
            </a:r>
            <a:r>
              <a:rPr lang="en-US" sz="3600" dirty="0" err="1" smtClean="0"/>
              <a:t>enviar</a:t>
            </a:r>
            <a:r>
              <a:rPr lang="en-US" sz="3600" dirty="0" smtClean="0"/>
              <a:t> </a:t>
            </a:r>
            <a:r>
              <a:rPr lang="en-US" sz="3600" dirty="0" err="1" smtClean="0"/>
              <a:t>sua</a:t>
            </a:r>
            <a:r>
              <a:rPr lang="en-US" sz="3600" dirty="0" smtClean="0"/>
              <a:t> </a:t>
            </a:r>
            <a:r>
              <a:rPr lang="en-US" sz="3600" dirty="0" err="1" smtClean="0"/>
              <a:t>foto</a:t>
            </a:r>
            <a:r>
              <a:rPr lang="en-US" sz="3600" dirty="0" smtClean="0"/>
              <a:t> ¿</a:t>
            </a:r>
            <a:r>
              <a:rPr lang="en-US" sz="3600" dirty="0" err="1" smtClean="0"/>
              <a:t>Cómo</a:t>
            </a:r>
            <a:r>
              <a:rPr lang="en-US" sz="3600" dirty="0" smtClean="0"/>
              <a:t> </a:t>
            </a:r>
            <a:r>
              <a:rPr lang="en-US" sz="3600" dirty="0" err="1" smtClean="0"/>
              <a:t>puedes</a:t>
            </a:r>
            <a:r>
              <a:rPr lang="en-US" sz="3600" dirty="0" smtClean="0"/>
              <a:t> </a:t>
            </a:r>
            <a:r>
              <a:rPr lang="en-US" sz="3600" dirty="0" err="1" smtClean="0"/>
              <a:t>enviar</a:t>
            </a:r>
            <a:r>
              <a:rPr lang="en-US" sz="3600" dirty="0" smtClean="0"/>
              <a:t> </a:t>
            </a:r>
            <a:r>
              <a:rPr lang="en-US" sz="3600" dirty="0" err="1" smtClean="0"/>
              <a:t>tu</a:t>
            </a:r>
            <a:r>
              <a:rPr lang="en-US" sz="3600" dirty="0" smtClean="0"/>
              <a:t> </a:t>
            </a:r>
            <a:r>
              <a:rPr lang="en-US" sz="3600" dirty="0" err="1" smtClean="0"/>
              <a:t>foto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ES" dirty="0" smtClean="0"/>
          </a:p>
          <a:p>
            <a:r>
              <a:rPr lang="es-ES" sz="2400" dirty="0" smtClean="0">
                <a:solidFill>
                  <a:srgbClr val="7030A0"/>
                </a:solidFill>
              </a:rPr>
              <a:t>Tres maneras fáciles</a:t>
            </a:r>
          </a:p>
          <a:p>
            <a:r>
              <a:rPr lang="es-ES" sz="2400" dirty="0" smtClean="0">
                <a:solidFill>
                  <a:srgbClr val="7030A0"/>
                </a:solidFill>
              </a:rPr>
              <a:t>1- Enviar a cualquier miembro del club del </a:t>
            </a:r>
            <a:r>
              <a:rPr lang="es-ES" sz="2400" dirty="0" err="1" smtClean="0">
                <a:solidFill>
                  <a:srgbClr val="7030A0"/>
                </a:solidFill>
              </a:rPr>
              <a:t>yearbook</a:t>
            </a:r>
            <a:endParaRPr lang="es-ES" sz="2400" dirty="0" smtClean="0">
              <a:solidFill>
                <a:srgbClr val="7030A0"/>
              </a:solidFill>
            </a:endParaRPr>
          </a:p>
          <a:p>
            <a:r>
              <a:rPr lang="es-ES" sz="2400" dirty="0" smtClean="0">
                <a:solidFill>
                  <a:srgbClr val="7030A0"/>
                </a:solidFill>
              </a:rPr>
              <a:t>2- Vaya a nuestra página de </a:t>
            </a:r>
            <a:r>
              <a:rPr lang="es-ES" sz="2400" dirty="0" err="1" smtClean="0">
                <a:solidFill>
                  <a:srgbClr val="7030A0"/>
                </a:solidFill>
              </a:rPr>
              <a:t>EastSide</a:t>
            </a:r>
            <a:r>
              <a:rPr lang="es-ES" sz="2400" dirty="0" smtClean="0">
                <a:solidFill>
                  <a:srgbClr val="7030A0"/>
                </a:solidFill>
              </a:rPr>
              <a:t> High </a:t>
            </a:r>
            <a:r>
              <a:rPr lang="es-ES" sz="2400" dirty="0" err="1" smtClean="0">
                <a:solidFill>
                  <a:srgbClr val="7030A0"/>
                </a:solidFill>
              </a:rPr>
              <a:t>School</a:t>
            </a:r>
            <a:r>
              <a:rPr lang="es-ES" sz="2400" dirty="0" smtClean="0">
                <a:solidFill>
                  <a:srgbClr val="7030A0"/>
                </a:solidFill>
              </a:rPr>
              <a:t> y envíela por correo electrónico: solo necesita hacer clic en el enlace y la dirección de correo electrónico abrirá automáticamente la página de correo electrónico para usted, sí, es así de fácil</a:t>
            </a:r>
          </a:p>
          <a:p>
            <a:r>
              <a:rPr lang="es-ES" sz="2400" dirty="0" smtClean="0">
                <a:solidFill>
                  <a:srgbClr val="7030A0"/>
                </a:solidFill>
              </a:rPr>
              <a:t>3- descarga la aplicación </a:t>
            </a:r>
            <a:r>
              <a:rPr lang="es-ES" sz="2400" dirty="0" err="1" smtClean="0">
                <a:solidFill>
                  <a:srgbClr val="7030A0"/>
                </a:solidFill>
              </a:rPr>
              <a:t>Yearbook</a:t>
            </a:r>
            <a:r>
              <a:rPr lang="es-ES" sz="2400" dirty="0" smtClean="0">
                <a:solidFill>
                  <a:srgbClr val="7030A0"/>
                </a:solidFill>
              </a:rPr>
              <a:t> Snap – contraseña – </a:t>
            </a:r>
            <a:r>
              <a:rPr lang="es-ES" sz="2400" dirty="0" err="1" smtClean="0">
                <a:solidFill>
                  <a:srgbClr val="7030A0"/>
                </a:solidFill>
              </a:rPr>
              <a:t>torch</a:t>
            </a:r>
            <a:r>
              <a:rPr lang="es-ES" sz="2400" dirty="0" smtClean="0">
                <a:solidFill>
                  <a:srgbClr val="7030A0"/>
                </a:solidFill>
              </a:rPr>
              <a:t> 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7585" y="173465"/>
            <a:ext cx="1736835" cy="154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57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56</TotalTime>
  <Words>1155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 Light</vt:lpstr>
      <vt:lpstr>Rockwell</vt:lpstr>
      <vt:lpstr>Wingdings</vt:lpstr>
      <vt:lpstr>Atlas</vt:lpstr>
      <vt:lpstr>East Side Yearbook 2020</vt:lpstr>
      <vt:lpstr>Good Morning - Bom Dia - Buenos Dias</vt:lpstr>
      <vt:lpstr>Your Date and Time  Seu Dia e Hora - Su fecha y hora</vt:lpstr>
      <vt:lpstr>Pass  - Passe – El Pase</vt:lpstr>
      <vt:lpstr>Retake  - Retoque - </vt:lpstr>
      <vt:lpstr>Baby Pictures –Fotos De Bebê –Fotos de Bebé</vt:lpstr>
      <vt:lpstr>How can you submit your picture -Como você pode enviar sua foto ¿Cómo puedes enviar tu foto?</vt:lpstr>
      <vt:lpstr>How can you submit your picture -Como você pode enviar sua foto ¿Cómo puedes enviar tu foto?</vt:lpstr>
      <vt:lpstr>How can you submit your picture -Como você pode enviar sua foto ¿Cómo puedes enviar tu foto?</vt:lpstr>
      <vt:lpstr>Credit Recovery - Recuperação de Crédito Recuperación de crédito</vt:lpstr>
      <vt:lpstr>Credit Recovery - Recuperação de Crédito Recuperación de crédito</vt:lpstr>
      <vt:lpstr>Credit Recovery - Recuperação de Crédito Recuperación de crédito</vt:lpstr>
      <vt:lpstr>Any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 Side Yearbook 2020</dc:title>
  <dc:creator>Arfinengo, Lilia</dc:creator>
  <cp:lastModifiedBy>Goulbourne, Howard</cp:lastModifiedBy>
  <cp:revision>7</cp:revision>
  <dcterms:created xsi:type="dcterms:W3CDTF">2020-01-24T12:14:55Z</dcterms:created>
  <dcterms:modified xsi:type="dcterms:W3CDTF">2020-01-28T12:15:44Z</dcterms:modified>
</cp:coreProperties>
</file>