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595461-7254-4F2F-9774-3DA936BD3C2B}">
  <a:tblStyle styleId="{C3595461-7254-4F2F-9774-3DA936BD3C2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1e292a55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1e292a55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1e292a55c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1e292a55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f7c681e9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f7c681e9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f7c681e90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f7c681e9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fcf07596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fcf0759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Introduce all teachers present -- What is special about BHSEC?</a:t>
            </a:r>
            <a:endParaRPr/>
          </a:p>
        </p:txBody>
      </p:sp>
      <p:sp>
        <p:nvSpPr>
          <p:cNvPr id="248" name="Google Shape;2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04c38927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04c3892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601146aed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601146ae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teachers building your children’s intellect are: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601146aedb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601146aed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601146aedb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601146aed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601146aedb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601146aed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5a52b9c6c5_0_86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5a52b9c6c5_0_866: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64" name="Google Shape;164;g5a52b9c6c5_0_866:notes"/>
          <p:cNvSpPr txBox="1"/>
          <p:nvPr>
            <p:ph idx="12" type="sldNum"/>
          </p:nvPr>
        </p:nvSpPr>
        <p:spPr>
          <a:xfrm>
            <a:off x="3884614" y="8685214"/>
            <a:ext cx="2971800" cy="4590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fcf07533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fcf0753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f804da03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f804da0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Try a poll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f804da03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f804da03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After I read the slide, Veronica translates into Spanish -- Everyone must wear close-toed shoes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f804da037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f804da03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f804da037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f804da03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Brickwork-HD-R1a.jpg" id="17" name="Google Shape;17;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2"/>
          <p:cNvSpPr/>
          <p:nvPr/>
        </p:nvSpPr>
        <p:spPr>
          <a:xfrm>
            <a:off x="-15875" y="0"/>
            <a:ext cx="11683810" cy="6588125"/>
          </a:xfrm>
          <a:custGeom>
            <a:rect b="b" l="l" r="r" t="t"/>
            <a:pathLst>
              <a:path extrusionOk="0" h="6588125" w="1168381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b="0" l="0" r="0" t="0"/>
            </a:stretch>
          </a:blipFill>
          <a:ln>
            <a:noFill/>
          </a:ln>
          <a:effectLst>
            <a:outerShdw blurRad="101600" rotWithShape="0" algn="tl" dir="4380000" dist="152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0" y="4282257"/>
            <a:ext cx="11329257" cy="2028845"/>
          </a:xfrm>
          <a:custGeom>
            <a:rect b="b" l="l" r="r" t="t"/>
            <a:pathLst>
              <a:path extrusionOk="0" h="2028845" w="11329257">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0" name="Google Shape;20;p2"/>
          <p:cNvSpPr/>
          <p:nvPr/>
        </p:nvSpPr>
        <p:spPr>
          <a:xfrm>
            <a:off x="0" y="0"/>
            <a:ext cx="8719579" cy="456877"/>
          </a:xfrm>
          <a:custGeom>
            <a:rect b="b" l="l" r="r" t="t"/>
            <a:pathLst>
              <a:path extrusionOk="0" h="456877" w="8719579">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1" name="Google Shape;21;p2"/>
          <p:cNvSpPr/>
          <p:nvPr/>
        </p:nvSpPr>
        <p:spPr>
          <a:xfrm rot="-180000">
            <a:off x="-161800" y="293317"/>
            <a:ext cx="11367116" cy="5751804"/>
          </a:xfrm>
          <a:custGeom>
            <a:rect b="b" l="l" r="r" t="t"/>
            <a:pathLst>
              <a:path extrusionOk="0" h="5751804" w="11367116">
                <a:moveTo>
                  <a:pt x="11346705" y="0"/>
                </a:moveTo>
                <a:cubicBezTo>
                  <a:pt x="11353509" y="1915114"/>
                  <a:pt x="11360312" y="3830229"/>
                  <a:pt x="11367116" y="5745343"/>
                </a:cubicBezTo>
                <a:lnTo>
                  <a:pt x="0" y="5751804"/>
                </a:lnTo>
              </a:path>
            </a:pathLst>
          </a:custGeom>
          <a:noFill/>
          <a:ln cap="flat" cmpd="sng" w="825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txBox="1"/>
          <p:nvPr>
            <p:ph type="ctrTitle"/>
          </p:nvPr>
        </p:nvSpPr>
        <p:spPr>
          <a:xfrm rot="-180000">
            <a:off x="891201" y="662656"/>
            <a:ext cx="9755187" cy="2766528"/>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accent1"/>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
          <p:cNvSpPr txBox="1"/>
          <p:nvPr>
            <p:ph idx="1" type="subTitle"/>
          </p:nvPr>
        </p:nvSpPr>
        <p:spPr>
          <a:xfrm rot="-180000">
            <a:off x="983062" y="3505209"/>
            <a:ext cx="9755187" cy="550333"/>
          </a:xfrm>
          <a:prstGeom prst="rect">
            <a:avLst/>
          </a:prstGeom>
          <a:noFill/>
          <a:ln>
            <a:noFill/>
          </a:ln>
        </p:spPr>
        <p:txBody>
          <a:bodyPr anchorCtr="0" anchor="t" bIns="45700" lIns="91425" spcFirstLastPara="1" rIns="91425" wrap="square" tIns="4570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p:txBody>
      </p:sp>
      <p:sp>
        <p:nvSpPr>
          <p:cNvPr id="24" name="Google Shape;24;p2"/>
          <p:cNvSpPr txBox="1"/>
          <p:nvPr>
            <p:ph idx="10" type="dt"/>
          </p:nvPr>
        </p:nvSpPr>
        <p:spPr>
          <a:xfrm rot="-180000">
            <a:off x="4948541" y="4578463"/>
            <a:ext cx="6143653" cy="116311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5400">
                <a:solidFill>
                  <a:srgbClr val="5C060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rot="-180000">
            <a:off x="-5560" y="4883024"/>
            <a:ext cx="4047239" cy="11955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rot="-180000">
            <a:off x="9851758" y="3832648"/>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2400" u="none" cap="none" strike="noStrike">
                <a:solidFill>
                  <a:srgbClr val="3F3F3F"/>
                </a:solidFill>
                <a:latin typeface="Impact"/>
                <a:ea typeface="Impact"/>
                <a:cs typeface="Impact"/>
                <a:sym typeface="Impact"/>
              </a:defRPr>
            </a:lvl1pPr>
            <a:lvl2pPr indent="0" lvl="1" marL="0" algn="ctr">
              <a:spcBef>
                <a:spcPts val="0"/>
              </a:spcBef>
              <a:buNone/>
              <a:defRPr b="0" i="0" sz="2400" u="none" cap="none" strike="noStrike">
                <a:solidFill>
                  <a:srgbClr val="3F3F3F"/>
                </a:solidFill>
                <a:latin typeface="Impact"/>
                <a:ea typeface="Impact"/>
                <a:cs typeface="Impact"/>
                <a:sym typeface="Impact"/>
              </a:defRPr>
            </a:lvl2pPr>
            <a:lvl3pPr indent="0" lvl="2" marL="0" algn="ctr">
              <a:spcBef>
                <a:spcPts val="0"/>
              </a:spcBef>
              <a:buNone/>
              <a:defRPr b="0" i="0" sz="2400" u="none" cap="none" strike="noStrike">
                <a:solidFill>
                  <a:srgbClr val="3F3F3F"/>
                </a:solidFill>
                <a:latin typeface="Impact"/>
                <a:ea typeface="Impact"/>
                <a:cs typeface="Impact"/>
                <a:sym typeface="Impact"/>
              </a:defRPr>
            </a:lvl3pPr>
            <a:lvl4pPr indent="0" lvl="3" marL="0" algn="ctr">
              <a:spcBef>
                <a:spcPts val="0"/>
              </a:spcBef>
              <a:buNone/>
              <a:defRPr b="0" i="0" sz="2400" u="none" cap="none" strike="noStrike">
                <a:solidFill>
                  <a:srgbClr val="3F3F3F"/>
                </a:solidFill>
                <a:latin typeface="Impact"/>
                <a:ea typeface="Impact"/>
                <a:cs typeface="Impact"/>
                <a:sym typeface="Impact"/>
              </a:defRPr>
            </a:lvl4pPr>
            <a:lvl5pPr indent="0" lvl="4" marL="0" algn="ctr">
              <a:spcBef>
                <a:spcPts val="0"/>
              </a:spcBef>
              <a:buNone/>
              <a:defRPr b="0" i="0" sz="2400" u="none" cap="none" strike="noStrike">
                <a:solidFill>
                  <a:srgbClr val="3F3F3F"/>
                </a:solidFill>
                <a:latin typeface="Impact"/>
                <a:ea typeface="Impact"/>
                <a:cs typeface="Impact"/>
                <a:sym typeface="Impact"/>
              </a:defRPr>
            </a:lvl5pPr>
            <a:lvl6pPr indent="0" lvl="5" marL="0" algn="ctr">
              <a:spcBef>
                <a:spcPts val="0"/>
              </a:spcBef>
              <a:buNone/>
              <a:defRPr b="0" i="0" sz="2400" u="none" cap="none" strike="noStrike">
                <a:solidFill>
                  <a:srgbClr val="3F3F3F"/>
                </a:solidFill>
                <a:latin typeface="Impact"/>
                <a:ea typeface="Impact"/>
                <a:cs typeface="Impact"/>
                <a:sym typeface="Impact"/>
              </a:defRPr>
            </a:lvl6pPr>
            <a:lvl7pPr indent="0" lvl="6" marL="0" algn="ctr">
              <a:spcBef>
                <a:spcPts val="0"/>
              </a:spcBef>
              <a:buNone/>
              <a:defRPr b="0" i="0" sz="2400" u="none" cap="none" strike="noStrike">
                <a:solidFill>
                  <a:srgbClr val="3F3F3F"/>
                </a:solidFill>
                <a:latin typeface="Impact"/>
                <a:ea typeface="Impact"/>
                <a:cs typeface="Impact"/>
                <a:sym typeface="Impact"/>
              </a:defRPr>
            </a:lvl7pPr>
            <a:lvl8pPr indent="0" lvl="7" marL="0" algn="ctr">
              <a:spcBef>
                <a:spcPts val="0"/>
              </a:spcBef>
              <a:buNone/>
              <a:defRPr b="0" i="0" sz="2400" u="none" cap="none" strike="noStrike">
                <a:solidFill>
                  <a:srgbClr val="3F3F3F"/>
                </a:solidFill>
                <a:latin typeface="Impact"/>
                <a:ea typeface="Impact"/>
                <a:cs typeface="Impact"/>
                <a:sym typeface="Impact"/>
              </a:defRPr>
            </a:lvl8pPr>
            <a:lvl9pPr indent="0" lvl="8" marL="0" algn="ctr">
              <a:spcBef>
                <a:spcPts val="0"/>
              </a:spcBef>
              <a:buNone/>
              <a:defRPr b="0" i="0" sz="2400" u="none" cap="none" strike="noStrike">
                <a:solidFill>
                  <a:srgbClr val="3F3F3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
        <p:nvSpPr>
          <p:cNvPr id="27" name="Google Shape;27;p2"/>
          <p:cNvSpPr/>
          <p:nvPr/>
        </p:nvSpPr>
        <p:spPr>
          <a:xfrm rot="-180000">
            <a:off x="4221385" y="5111356"/>
            <a:ext cx="515386" cy="515386"/>
          </a:xfrm>
          <a:prstGeom prst="star5">
            <a:avLst>
              <a:gd fmla="val 26693" name="adj"/>
              <a:gd fmla="val 105146" name="hf"/>
              <a:gd fmla="val 110557" name="vf"/>
            </a:avLst>
          </a:prstGeom>
          <a:solidFill>
            <a:schemeClr val="dk1">
              <a:alpha val="4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9" name="Shape 79"/>
        <p:cNvGrpSpPr/>
        <p:nvPr/>
      </p:nvGrpSpPr>
      <p:grpSpPr>
        <a:xfrm>
          <a:off x="0" y="0"/>
          <a:ext cx="0" cy="0"/>
          <a:chOff x="0" y="0"/>
          <a:chExt cx="0" cy="0"/>
        </a:xfrm>
      </p:grpSpPr>
      <p:sp>
        <p:nvSpPr>
          <p:cNvPr id="80" name="Google Shape;80;p11"/>
          <p:cNvSpPr txBox="1"/>
          <p:nvPr>
            <p:ph type="title"/>
          </p:nvPr>
        </p:nvSpPr>
        <p:spPr>
          <a:xfrm>
            <a:off x="685800" y="4106333"/>
            <a:ext cx="10394708" cy="58884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p:nvPr>
            <p:ph idx="2" type="pic"/>
          </p:nvPr>
        </p:nvSpPr>
        <p:spPr>
          <a:xfrm>
            <a:off x="685801" y="685799"/>
            <a:ext cx="10392513" cy="3194903"/>
          </a:xfrm>
          <a:prstGeom prst="rect">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5120"/>
              <a:buFont typeface="Arial"/>
              <a:buNone/>
              <a:defRPr b="0" i="0" sz="32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4480"/>
              <a:buFont typeface="Arial"/>
              <a:buNone/>
              <a:defRPr b="0" i="0" sz="28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3840"/>
              <a:buFont typeface="Arial"/>
              <a:buNone/>
              <a:defRPr b="0" i="0" sz="24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9pPr>
          </a:lstStyle>
          <a:p/>
        </p:txBody>
      </p:sp>
      <p:sp>
        <p:nvSpPr>
          <p:cNvPr id="82" name="Google Shape;82;p11"/>
          <p:cNvSpPr txBox="1"/>
          <p:nvPr>
            <p:ph idx="1" type="body"/>
          </p:nvPr>
        </p:nvSpPr>
        <p:spPr>
          <a:xfrm>
            <a:off x="685780" y="4702923"/>
            <a:ext cx="10394728" cy="682472"/>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2560"/>
              <a:buNone/>
              <a:defRPr sz="16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3" name="Google Shape;83;p11"/>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sp>
        <p:nvSpPr>
          <p:cNvPr id="87" name="Google Shape;87;p12"/>
          <p:cNvSpPr txBox="1"/>
          <p:nvPr>
            <p:ph type="title"/>
          </p:nvPr>
        </p:nvSpPr>
        <p:spPr>
          <a:xfrm>
            <a:off x="685801" y="685800"/>
            <a:ext cx="10396902" cy="319490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a:off x="685779" y="4106333"/>
            <a:ext cx="10394729" cy="1273606"/>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9" name="Google Shape;89;p12"/>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2" name="Shape 92"/>
        <p:cNvGrpSpPr/>
        <p:nvPr/>
      </p:nvGrpSpPr>
      <p:grpSpPr>
        <a:xfrm>
          <a:off x="0" y="0"/>
          <a:ext cx="0" cy="0"/>
          <a:chOff x="0" y="0"/>
          <a:chExt cx="0" cy="0"/>
        </a:xfrm>
      </p:grpSpPr>
      <p:sp>
        <p:nvSpPr>
          <p:cNvPr id="93" name="Google Shape;93;p13"/>
          <p:cNvSpPr txBox="1"/>
          <p:nvPr>
            <p:ph type="title"/>
          </p:nvPr>
        </p:nvSpPr>
        <p:spPr>
          <a:xfrm>
            <a:off x="1121732" y="685800"/>
            <a:ext cx="9525020" cy="291670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3"/>
          <p:cNvSpPr txBox="1"/>
          <p:nvPr>
            <p:ph idx="1" type="body"/>
          </p:nvPr>
        </p:nvSpPr>
        <p:spPr>
          <a:xfrm>
            <a:off x="1550264" y="3610032"/>
            <a:ext cx="8667956" cy="377768"/>
          </a:xfrm>
          <a:prstGeom prst="rect">
            <a:avLst/>
          </a:prstGeom>
          <a:noFill/>
          <a:ln>
            <a:noFill/>
          </a:ln>
        </p:spPr>
        <p:txBody>
          <a:bodyPr anchorCtr="0" anchor="t" bIns="45700" lIns="91425" spcFirstLastPara="1" rIns="91425" wrap="square" tIns="45700">
            <a:noAutofit/>
          </a:bodyPr>
          <a:lstStyle>
            <a:lvl1pPr indent="-228600" lvl="0" marL="457200" algn="r">
              <a:lnSpc>
                <a:spcPct val="120000"/>
              </a:lnSpc>
              <a:spcBef>
                <a:spcPts val="1000"/>
              </a:spcBef>
              <a:spcAft>
                <a:spcPts val="0"/>
              </a:spcAft>
              <a:buSzPts val="2240"/>
              <a:buNone/>
              <a:defRPr sz="1400">
                <a:solidFill>
                  <a:srgbClr val="7F7F7F"/>
                </a:solidFill>
              </a:defRPr>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5" name="Google Shape;95;p13"/>
          <p:cNvSpPr txBox="1"/>
          <p:nvPr>
            <p:ph idx="2" type="body"/>
          </p:nvPr>
        </p:nvSpPr>
        <p:spPr>
          <a:xfrm>
            <a:off x="685801" y="4106334"/>
            <a:ext cx="10396882" cy="1268252"/>
          </a:xfrm>
          <a:prstGeom prst="rect">
            <a:avLst/>
          </a:prstGeom>
          <a:noFill/>
          <a:ln>
            <a:noFill/>
          </a:ln>
        </p:spPr>
        <p:txBody>
          <a:bodyPr anchorCtr="0" anchor="ctr" bIns="45700" lIns="91425" spcFirstLastPara="1" rIns="91425" wrap="square" tIns="45700">
            <a:no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6" name="Google Shape;96;p13"/>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9" name="Google Shape;99;p13"/>
          <p:cNvSpPr txBox="1"/>
          <p:nvPr/>
        </p:nvSpPr>
        <p:spPr>
          <a:xfrm>
            <a:off x="685801" y="89262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Impact"/>
              <a:buNone/>
            </a:pPr>
            <a:r>
              <a:rPr b="0" i="0" lang="en-US" sz="8000" u="none" cap="none" strike="noStrike">
                <a:solidFill>
                  <a:schemeClr val="dk1"/>
                </a:solidFill>
                <a:latin typeface="Impact"/>
                <a:ea typeface="Impact"/>
                <a:cs typeface="Impact"/>
                <a:sym typeface="Impact"/>
              </a:rPr>
              <a:t>“</a:t>
            </a:r>
            <a:endParaRPr/>
          </a:p>
        </p:txBody>
      </p:sp>
      <p:sp>
        <p:nvSpPr>
          <p:cNvPr id="100" name="Google Shape;100;p13"/>
          <p:cNvSpPr txBox="1"/>
          <p:nvPr/>
        </p:nvSpPr>
        <p:spPr>
          <a:xfrm>
            <a:off x="10473083" y="292282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Impact"/>
              <a:buNone/>
            </a:pPr>
            <a:r>
              <a:rPr b="0" i="0" lang="en-US" sz="8000" u="none" cap="none" strike="noStrike">
                <a:solidFill>
                  <a:schemeClr val="dk1"/>
                </a:solidFill>
                <a:latin typeface="Impact"/>
                <a:ea typeface="Impact"/>
                <a:cs typeface="Impact"/>
                <a:sym typeface="Impact"/>
              </a:rPr>
              <a:t>”</a:t>
            </a:r>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sp>
        <p:nvSpPr>
          <p:cNvPr id="102" name="Google Shape;102;p14"/>
          <p:cNvSpPr txBox="1"/>
          <p:nvPr>
            <p:ph type="title"/>
          </p:nvPr>
        </p:nvSpPr>
        <p:spPr>
          <a:xfrm>
            <a:off x="685800" y="1723854"/>
            <a:ext cx="10394707" cy="25118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4"/>
          <p:cNvSpPr txBox="1"/>
          <p:nvPr>
            <p:ph idx="1" type="body"/>
          </p:nvPr>
        </p:nvSpPr>
        <p:spPr>
          <a:xfrm>
            <a:off x="685800" y="4247468"/>
            <a:ext cx="10394707" cy="114064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4" name="Google Shape;104;p1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7" name="Shape 107"/>
        <p:cNvGrpSpPr/>
        <p:nvPr/>
      </p:nvGrpSpPr>
      <p:grpSpPr>
        <a:xfrm>
          <a:off x="0" y="0"/>
          <a:ext cx="0" cy="0"/>
          <a:chOff x="0" y="0"/>
          <a:chExt cx="0" cy="0"/>
        </a:xfrm>
      </p:grpSpPr>
      <p:sp>
        <p:nvSpPr>
          <p:cNvPr id="108" name="Google Shape;108;p15"/>
          <p:cNvSpPr txBox="1"/>
          <p:nvPr>
            <p:ph type="title"/>
          </p:nvPr>
        </p:nvSpPr>
        <p:spPr>
          <a:xfrm>
            <a:off x="685802" y="685800"/>
            <a:ext cx="10394706" cy="115196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5"/>
          <p:cNvSpPr txBox="1"/>
          <p:nvPr>
            <p:ph idx="1" type="body"/>
          </p:nvPr>
        </p:nvSpPr>
        <p:spPr>
          <a:xfrm>
            <a:off x="68580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10" name="Google Shape;110;p15"/>
          <p:cNvSpPr txBox="1"/>
          <p:nvPr>
            <p:ph idx="2" type="body"/>
          </p:nvPr>
        </p:nvSpPr>
        <p:spPr>
          <a:xfrm>
            <a:off x="685802" y="2639658"/>
            <a:ext cx="3310128" cy="273492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11" name="Google Shape;111;p15"/>
          <p:cNvSpPr txBox="1"/>
          <p:nvPr>
            <p:ph idx="3" type="body"/>
          </p:nvPr>
        </p:nvSpPr>
        <p:spPr>
          <a:xfrm>
            <a:off x="423462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12" name="Google Shape;112;p15"/>
          <p:cNvSpPr txBox="1"/>
          <p:nvPr>
            <p:ph idx="4" type="body"/>
          </p:nvPr>
        </p:nvSpPr>
        <p:spPr>
          <a:xfrm>
            <a:off x="4234621" y="2639658"/>
            <a:ext cx="3310128" cy="273492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13" name="Google Shape;113;p15"/>
          <p:cNvSpPr txBox="1"/>
          <p:nvPr>
            <p:ph idx="5" type="body"/>
          </p:nvPr>
        </p:nvSpPr>
        <p:spPr>
          <a:xfrm>
            <a:off x="7770380"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14" name="Google Shape;114;p15"/>
          <p:cNvSpPr txBox="1"/>
          <p:nvPr>
            <p:ph idx="6" type="body"/>
          </p:nvPr>
        </p:nvSpPr>
        <p:spPr>
          <a:xfrm>
            <a:off x="7770380" y="2639658"/>
            <a:ext cx="3310128" cy="2734928"/>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15" name="Google Shape;115;p1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8" name="Shape 118"/>
        <p:cNvGrpSpPr/>
        <p:nvPr/>
      </p:nvGrpSpPr>
      <p:grpSpPr>
        <a:xfrm>
          <a:off x="0" y="0"/>
          <a:ext cx="0" cy="0"/>
          <a:chOff x="0" y="0"/>
          <a:chExt cx="0" cy="0"/>
        </a:xfrm>
      </p:grpSpPr>
      <p:sp>
        <p:nvSpPr>
          <p:cNvPr id="119" name="Google Shape;119;p16"/>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6"/>
          <p:cNvSpPr txBox="1"/>
          <p:nvPr>
            <p:ph idx="1" type="body"/>
          </p:nvPr>
        </p:nvSpPr>
        <p:spPr>
          <a:xfrm>
            <a:off x="69184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1" name="Google Shape;121;p16"/>
          <p:cNvSpPr/>
          <p:nvPr>
            <p:ph idx="2" type="pic"/>
          </p:nvPr>
        </p:nvSpPr>
        <p:spPr>
          <a:xfrm>
            <a:off x="685780" y="2063395"/>
            <a:ext cx="3310128" cy="1536725"/>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9pPr>
          </a:lstStyle>
          <a:p/>
        </p:txBody>
      </p:sp>
      <p:sp>
        <p:nvSpPr>
          <p:cNvPr id="122" name="Google Shape;122;p16"/>
          <p:cNvSpPr txBox="1"/>
          <p:nvPr>
            <p:ph idx="3" type="body"/>
          </p:nvPr>
        </p:nvSpPr>
        <p:spPr>
          <a:xfrm>
            <a:off x="691840" y="4389287"/>
            <a:ext cx="3310128" cy="985299"/>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3" name="Google Shape;123;p16"/>
          <p:cNvSpPr txBox="1"/>
          <p:nvPr>
            <p:ph idx="4" type="body"/>
          </p:nvPr>
        </p:nvSpPr>
        <p:spPr>
          <a:xfrm>
            <a:off x="423741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4" name="Google Shape;124;p16"/>
          <p:cNvSpPr/>
          <p:nvPr>
            <p:ph idx="5" type="pic"/>
          </p:nvPr>
        </p:nvSpPr>
        <p:spPr>
          <a:xfrm>
            <a:off x="4235999" y="2063395"/>
            <a:ext cx="3310128" cy="1535237"/>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9pPr>
          </a:lstStyle>
          <a:p/>
        </p:txBody>
      </p:sp>
      <p:sp>
        <p:nvSpPr>
          <p:cNvPr id="125" name="Google Shape;125;p16"/>
          <p:cNvSpPr txBox="1"/>
          <p:nvPr>
            <p:ph idx="6" type="body"/>
          </p:nvPr>
        </p:nvSpPr>
        <p:spPr>
          <a:xfrm>
            <a:off x="4235999" y="4389286"/>
            <a:ext cx="3310128" cy="985300"/>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6" name="Google Shape;126;p16"/>
          <p:cNvSpPr txBox="1"/>
          <p:nvPr>
            <p:ph idx="7" type="body"/>
          </p:nvPr>
        </p:nvSpPr>
        <p:spPr>
          <a:xfrm>
            <a:off x="7768944"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7" name="Google Shape;127;p16"/>
          <p:cNvSpPr/>
          <p:nvPr>
            <p:ph idx="8" type="pic"/>
          </p:nvPr>
        </p:nvSpPr>
        <p:spPr>
          <a:xfrm>
            <a:off x="7768819" y="2063394"/>
            <a:ext cx="3310128" cy="1537196"/>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9pPr>
          </a:lstStyle>
          <a:p/>
        </p:txBody>
      </p:sp>
      <p:sp>
        <p:nvSpPr>
          <p:cNvPr id="128" name="Google Shape;128;p16"/>
          <p:cNvSpPr txBox="1"/>
          <p:nvPr>
            <p:ph idx="9" type="body"/>
          </p:nvPr>
        </p:nvSpPr>
        <p:spPr>
          <a:xfrm>
            <a:off x="7768819" y="4389284"/>
            <a:ext cx="3310128" cy="985302"/>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9" name="Google Shape;129;p16"/>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17"/>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17"/>
          <p:cNvSpPr txBox="1"/>
          <p:nvPr>
            <p:ph idx="1" type="body"/>
          </p:nvPr>
        </p:nvSpPr>
        <p:spPr>
          <a:xfrm rot="5400000">
            <a:off x="4227558" y="-1478363"/>
            <a:ext cx="3311190" cy="10394707"/>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35" name="Google Shape;135;p1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8" name="Shape 138"/>
        <p:cNvGrpSpPr/>
        <p:nvPr/>
      </p:nvGrpSpPr>
      <p:grpSpPr>
        <a:xfrm>
          <a:off x="0" y="0"/>
          <a:ext cx="0" cy="0"/>
          <a:chOff x="0" y="0"/>
          <a:chExt cx="0" cy="0"/>
        </a:xfrm>
      </p:grpSpPr>
      <p:sp>
        <p:nvSpPr>
          <p:cNvPr id="139" name="Google Shape;139;p18"/>
          <p:cNvSpPr txBox="1"/>
          <p:nvPr>
            <p:ph type="title"/>
          </p:nvPr>
        </p:nvSpPr>
        <p:spPr>
          <a:xfrm rot="5400000">
            <a:off x="7603792" y="1897870"/>
            <a:ext cx="4688785" cy="226464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8"/>
          <p:cNvSpPr txBox="1"/>
          <p:nvPr>
            <p:ph idx="1" type="body"/>
          </p:nvPr>
        </p:nvSpPr>
        <p:spPr>
          <a:xfrm rot="5400000">
            <a:off x="2293623" y="-922023"/>
            <a:ext cx="4688785" cy="7904431"/>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41" name="Google Shape;141;p1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31" name="Google Shape;31;p3"/>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
          <p:cNvSpPr txBox="1"/>
          <p:nvPr>
            <p:ph type="title"/>
          </p:nvPr>
        </p:nvSpPr>
        <p:spPr>
          <a:xfrm>
            <a:off x="685801" y="685800"/>
            <a:ext cx="10394707" cy="319348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
          <p:cNvSpPr txBox="1"/>
          <p:nvPr>
            <p:ph idx="1" type="body"/>
          </p:nvPr>
        </p:nvSpPr>
        <p:spPr>
          <a:xfrm>
            <a:off x="685801" y="3742267"/>
            <a:ext cx="10394707" cy="163961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3200"/>
              <a:buNone/>
              <a:defRPr sz="2000">
                <a:solidFill>
                  <a:srgbClr val="7F7F7F"/>
                </a:solidFill>
              </a:defRPr>
            </a:lvl1pPr>
            <a:lvl2pPr indent="-228600" lvl="1" marL="914400" algn="l">
              <a:lnSpc>
                <a:spcPct val="120000"/>
              </a:lnSpc>
              <a:spcBef>
                <a:spcPts val="500"/>
              </a:spcBef>
              <a:spcAft>
                <a:spcPts val="0"/>
              </a:spcAft>
              <a:buSzPts val="3200"/>
              <a:buNone/>
              <a:defRPr sz="2000">
                <a:solidFill>
                  <a:srgbClr val="888888"/>
                </a:solidFill>
              </a:defRPr>
            </a:lvl2pPr>
            <a:lvl3pPr indent="-228600" lvl="2" marL="1371600" algn="l">
              <a:lnSpc>
                <a:spcPct val="120000"/>
              </a:lnSpc>
              <a:spcBef>
                <a:spcPts val="500"/>
              </a:spcBef>
              <a:spcAft>
                <a:spcPts val="0"/>
              </a:spcAft>
              <a:buSzPts val="2880"/>
              <a:buNone/>
              <a:defRPr sz="1800">
                <a:solidFill>
                  <a:srgbClr val="888888"/>
                </a:solidFill>
              </a:defRPr>
            </a:lvl3pPr>
            <a:lvl4pPr indent="-228600" lvl="3" marL="1828800" algn="l">
              <a:lnSpc>
                <a:spcPct val="120000"/>
              </a:lnSpc>
              <a:spcBef>
                <a:spcPts val="500"/>
              </a:spcBef>
              <a:spcAft>
                <a:spcPts val="0"/>
              </a:spcAft>
              <a:buSzPts val="2560"/>
              <a:buNone/>
              <a:defRPr sz="1600">
                <a:solidFill>
                  <a:srgbClr val="888888"/>
                </a:solidFill>
              </a:defRPr>
            </a:lvl4pPr>
            <a:lvl5pPr indent="-228600" lvl="4" marL="2286000" algn="l">
              <a:lnSpc>
                <a:spcPct val="120000"/>
              </a:lnSpc>
              <a:spcBef>
                <a:spcPts val="500"/>
              </a:spcBef>
              <a:spcAft>
                <a:spcPts val="0"/>
              </a:spcAft>
              <a:buSzPts val="2560"/>
              <a:buNone/>
              <a:defRPr sz="1600">
                <a:solidFill>
                  <a:srgbClr val="888888"/>
                </a:solidFill>
              </a:defRPr>
            </a:lvl5pPr>
            <a:lvl6pPr indent="-228600" lvl="5" marL="2743200" algn="l">
              <a:lnSpc>
                <a:spcPct val="120000"/>
              </a:lnSpc>
              <a:spcBef>
                <a:spcPts val="500"/>
              </a:spcBef>
              <a:spcAft>
                <a:spcPts val="0"/>
              </a:spcAft>
              <a:buSzPts val="2560"/>
              <a:buNone/>
              <a:defRPr sz="1600">
                <a:solidFill>
                  <a:srgbClr val="888888"/>
                </a:solidFill>
              </a:defRPr>
            </a:lvl6pPr>
            <a:lvl7pPr indent="-228600" lvl="6" marL="3200400" algn="l">
              <a:lnSpc>
                <a:spcPct val="120000"/>
              </a:lnSpc>
              <a:spcBef>
                <a:spcPts val="500"/>
              </a:spcBef>
              <a:spcAft>
                <a:spcPts val="0"/>
              </a:spcAft>
              <a:buSzPts val="2560"/>
              <a:buNone/>
              <a:defRPr sz="1600">
                <a:solidFill>
                  <a:srgbClr val="888888"/>
                </a:solidFill>
              </a:defRPr>
            </a:lvl7pPr>
            <a:lvl8pPr indent="-228600" lvl="7" marL="3657600" algn="l">
              <a:lnSpc>
                <a:spcPct val="120000"/>
              </a:lnSpc>
              <a:spcBef>
                <a:spcPts val="500"/>
              </a:spcBef>
              <a:spcAft>
                <a:spcPts val="0"/>
              </a:spcAft>
              <a:buSzPts val="2560"/>
              <a:buNone/>
              <a:defRPr sz="1600">
                <a:solidFill>
                  <a:srgbClr val="888888"/>
                </a:solidFill>
              </a:defRPr>
            </a:lvl8pPr>
            <a:lvl9pPr indent="-228600" lvl="8" marL="4114800" algn="l">
              <a:lnSpc>
                <a:spcPct val="120000"/>
              </a:lnSpc>
              <a:spcBef>
                <a:spcPts val="500"/>
              </a:spcBef>
              <a:spcAft>
                <a:spcPts val="0"/>
              </a:spcAft>
              <a:buSzPts val="2560"/>
              <a:buNone/>
              <a:defRPr sz="1600">
                <a:solidFill>
                  <a:srgbClr val="888888"/>
                </a:solidFill>
              </a:defRPr>
            </a:lvl9pPr>
          </a:lstStyle>
          <a:p/>
        </p:txBody>
      </p:sp>
      <p:sp>
        <p:nvSpPr>
          <p:cNvPr id="37" name="Google Shape;37;p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5"/>
          <p:cNvSpPr txBox="1"/>
          <p:nvPr>
            <p:ph type="title"/>
          </p:nvPr>
        </p:nvSpPr>
        <p:spPr>
          <a:xfrm>
            <a:off x="685801" y="685800"/>
            <a:ext cx="10396882" cy="115814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
          <p:cNvSpPr txBox="1"/>
          <p:nvPr>
            <p:ph idx="1" type="body"/>
          </p:nvPr>
        </p:nvSpPr>
        <p:spPr>
          <a:xfrm>
            <a:off x="685800" y="2063396"/>
            <a:ext cx="5088714" cy="3311189"/>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3" name="Google Shape;43;p5"/>
          <p:cNvSpPr txBox="1"/>
          <p:nvPr>
            <p:ph idx="2" type="body"/>
          </p:nvPr>
        </p:nvSpPr>
        <p:spPr>
          <a:xfrm>
            <a:off x="5993971" y="2063396"/>
            <a:ext cx="5086538" cy="3311189"/>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4" name="Google Shape;44;p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685801" y="685800"/>
            <a:ext cx="10394707" cy="115814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6"/>
          <p:cNvSpPr txBox="1"/>
          <p:nvPr>
            <p:ph idx="1" type="body"/>
          </p:nvPr>
        </p:nvSpPr>
        <p:spPr>
          <a:xfrm>
            <a:off x="918356" y="2063396"/>
            <a:ext cx="4856158"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50" name="Google Shape;50;p6"/>
          <p:cNvSpPr txBox="1"/>
          <p:nvPr>
            <p:ph idx="2" type="body"/>
          </p:nvPr>
        </p:nvSpPr>
        <p:spPr>
          <a:xfrm>
            <a:off x="685802" y="2861733"/>
            <a:ext cx="5088712" cy="2512852"/>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51" name="Google Shape;51;p6"/>
          <p:cNvSpPr txBox="1"/>
          <p:nvPr>
            <p:ph idx="3" type="body"/>
          </p:nvPr>
        </p:nvSpPr>
        <p:spPr>
          <a:xfrm>
            <a:off x="6218191" y="2063396"/>
            <a:ext cx="4864491"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52" name="Google Shape;52;p6"/>
          <p:cNvSpPr txBox="1"/>
          <p:nvPr>
            <p:ph idx="4" type="body"/>
          </p:nvPr>
        </p:nvSpPr>
        <p:spPr>
          <a:xfrm>
            <a:off x="5993969" y="2861733"/>
            <a:ext cx="5088713" cy="2512852"/>
          </a:xfrm>
          <a:prstGeom prst="rect">
            <a:avLst/>
          </a:prstGeom>
          <a:noFill/>
          <a:ln>
            <a:noFill/>
          </a:ln>
        </p:spPr>
        <p:txBody>
          <a:bodyPr anchorCtr="0" anchor="t"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53" name="Google Shape;53;p6"/>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7"/>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9"/>
          <p:cNvSpPr txBox="1"/>
          <p:nvPr>
            <p:ph type="title"/>
          </p:nvPr>
        </p:nvSpPr>
        <p:spPr>
          <a:xfrm>
            <a:off x="693643" y="685800"/>
            <a:ext cx="4126860" cy="202325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 type="body"/>
          </p:nvPr>
        </p:nvSpPr>
        <p:spPr>
          <a:xfrm>
            <a:off x="5046132" y="685800"/>
            <a:ext cx="6034375" cy="4688785"/>
          </a:xfrm>
          <a:prstGeom prst="rect">
            <a:avLst/>
          </a:prstGeom>
          <a:noFill/>
          <a:ln>
            <a:noFill/>
          </a:ln>
        </p:spPr>
        <p:txBody>
          <a:bodyPr anchorCtr="0" anchor="ctr" bIns="45700" lIns="91425" spcFirstLastPara="1" rIns="91425" wrap="square" tIns="45700">
            <a:no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68" name="Google Shape;68;p9"/>
          <p:cNvSpPr txBox="1"/>
          <p:nvPr>
            <p:ph idx="2" type="body"/>
          </p:nvPr>
        </p:nvSpPr>
        <p:spPr>
          <a:xfrm>
            <a:off x="693642" y="2709052"/>
            <a:ext cx="4126861" cy="2665533"/>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69" name="Google Shape;69;p9"/>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685800" y="685800"/>
            <a:ext cx="6345302" cy="202325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0"/>
          <p:cNvSpPr/>
          <p:nvPr>
            <p:ph idx="2" type="pic"/>
          </p:nvPr>
        </p:nvSpPr>
        <p:spPr>
          <a:xfrm>
            <a:off x="7482362" y="0"/>
            <a:ext cx="3598146" cy="5071533"/>
          </a:xfrm>
          <a:prstGeom prst="rect">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Autofit/>
          </a:bodyPr>
          <a:lstStyle>
            <a:lvl1pPr lvl="0" marR="0" rtl="0" algn="ctr">
              <a:lnSpc>
                <a:spcPct val="120000"/>
              </a:lnSpc>
              <a:spcBef>
                <a:spcPts val="1000"/>
              </a:spcBef>
              <a:spcAft>
                <a:spcPts val="0"/>
              </a:spcAft>
              <a:buClr>
                <a:schemeClr val="accent1"/>
              </a:buClr>
              <a:buSzPts val="5120"/>
              <a:buFont typeface="Arial"/>
              <a:buNone/>
              <a:defRPr b="0" i="0" sz="32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4480"/>
              <a:buFont typeface="Arial"/>
              <a:buNone/>
              <a:defRPr b="0" i="0" sz="28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3840"/>
              <a:buFont typeface="Arial"/>
              <a:buNone/>
              <a:defRPr b="0" i="0" sz="24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9pPr>
          </a:lstStyle>
          <a:p/>
        </p:txBody>
      </p:sp>
      <p:sp>
        <p:nvSpPr>
          <p:cNvPr id="75" name="Google Shape;75;p10"/>
          <p:cNvSpPr txBox="1"/>
          <p:nvPr>
            <p:ph idx="1" type="body"/>
          </p:nvPr>
        </p:nvSpPr>
        <p:spPr>
          <a:xfrm>
            <a:off x="685801" y="2709052"/>
            <a:ext cx="6345301" cy="2362481"/>
          </a:xfrm>
          <a:prstGeom prst="rect">
            <a:avLst/>
          </a:prstGeom>
          <a:noFill/>
          <a:ln>
            <a:noFill/>
          </a:ln>
        </p:spPr>
        <p:txBody>
          <a:bodyPr anchorCtr="0" anchor="t" bIns="45700" lIns="91425" spcFirstLastPara="1" rIns="91425" wrap="square" tIns="45700">
            <a:no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76" name="Google Shape;76;p10"/>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4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Brickwork-HD-R1a.jpg" id="6" name="Google Shape;6;p1"/>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7" name="Google Shape;7;p1"/>
          <p:cNvGrpSpPr/>
          <p:nvPr/>
        </p:nvGrpSpPr>
        <p:grpSpPr>
          <a:xfrm>
            <a:off x="-25397" y="0"/>
            <a:ext cx="12005350" cy="6644081"/>
            <a:chOff x="-25397" y="0"/>
            <a:chExt cx="12005350" cy="6644081"/>
          </a:xfrm>
        </p:grpSpPr>
        <p:sp>
          <p:nvSpPr>
            <p:cNvPr id="8" name="Google Shape;8;p1"/>
            <p:cNvSpPr/>
            <p:nvPr/>
          </p:nvSpPr>
          <p:spPr>
            <a:xfrm>
              <a:off x="1" y="0"/>
              <a:ext cx="11979952" cy="6644081"/>
            </a:xfrm>
            <a:prstGeom prst="rect">
              <a:avLst/>
            </a:prstGeom>
            <a:blipFill rotWithShape="1">
              <a:blip r:embed="rId1">
                <a:alphaModFix/>
              </a:blip>
              <a:stretch>
                <a:fillRect b="0" l="0" r="0" t="0"/>
              </a:stretch>
            </a:blipFill>
            <a:ln>
              <a:noFill/>
            </a:ln>
            <a:effectLst>
              <a:outerShdw blurRad="98425" rotWithShape="0" algn="tl" dir="4380000" dist="76200">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25397" y="0"/>
              <a:ext cx="11773291" cy="6419514"/>
            </a:xfrm>
            <a:custGeom>
              <a:rect b="b" l="l" r="r" t="t"/>
              <a:pathLst>
                <a:path extrusionOk="0" h="6419514" w="11773291">
                  <a:moveTo>
                    <a:pt x="11750059" y="0"/>
                  </a:moveTo>
                  <a:lnTo>
                    <a:pt x="11773291" y="6419514"/>
                  </a:lnTo>
                  <a:lnTo>
                    <a:pt x="0" y="6411047"/>
                  </a:lnTo>
                </a:path>
              </a:pathLst>
            </a:custGeom>
            <a:noFill/>
            <a:ln cap="flat" cmpd="sng" w="82550">
              <a:solidFill>
                <a:srgbClr val="7F7F7F"/>
              </a:solidFill>
              <a:prstDash val="solid"/>
              <a:miter lim="800000"/>
              <a:headEnd len="sm" w="sm" type="none"/>
              <a:tailEnd len="sm" w="sm" type="none"/>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 name="Google Shape;11;p1"/>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5400"/>
              <a:buFont typeface="Impact"/>
              <a:buNone/>
              <a:defRPr b="0" i="0" sz="5400" u="none" cap="none" strike="noStrik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685800" y="2063396"/>
            <a:ext cx="10396883" cy="3311189"/>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120000"/>
              </a:lnSpc>
              <a:spcBef>
                <a:spcPts val="1000"/>
              </a:spcBef>
              <a:spcAft>
                <a:spcPts val="0"/>
              </a:spcAft>
              <a:buClr>
                <a:schemeClr val="accent1"/>
              </a:buClr>
              <a:buSzPts val="3200"/>
              <a:buFont typeface="Arial"/>
              <a:buChar char="•"/>
              <a:defRPr b="0" i="0" sz="2000" u="none" cap="none" strike="noStrike">
                <a:solidFill>
                  <a:schemeClr val="dk1"/>
                </a:solidFill>
                <a:latin typeface="Impact"/>
                <a:ea typeface="Impact"/>
                <a:cs typeface="Impact"/>
                <a:sym typeface="Impact"/>
              </a:defRPr>
            </a:lvl1pPr>
            <a:lvl2pPr indent="-411480" lvl="1" marL="914400" marR="0" rtl="0" algn="l">
              <a:lnSpc>
                <a:spcPct val="120000"/>
              </a:lnSpc>
              <a:spcBef>
                <a:spcPts val="500"/>
              </a:spcBef>
              <a:spcAft>
                <a:spcPts val="0"/>
              </a:spcAft>
              <a:buClr>
                <a:schemeClr val="accent1"/>
              </a:buClr>
              <a:buSzPts val="2880"/>
              <a:buFont typeface="Arial"/>
              <a:buChar char="•"/>
              <a:defRPr b="0" i="0" sz="1800" u="none" cap="none" strike="noStrike">
                <a:solidFill>
                  <a:schemeClr val="dk1"/>
                </a:solidFill>
                <a:latin typeface="Impact"/>
                <a:ea typeface="Impact"/>
                <a:cs typeface="Impact"/>
                <a:sym typeface="Impact"/>
              </a:defRPr>
            </a:lvl2pPr>
            <a:lvl3pPr indent="-391160" lvl="2" marL="1371600" marR="0" rtl="0" algn="l">
              <a:lnSpc>
                <a:spcPct val="120000"/>
              </a:lnSpc>
              <a:spcBef>
                <a:spcPts val="500"/>
              </a:spcBef>
              <a:spcAft>
                <a:spcPts val="0"/>
              </a:spcAft>
              <a:buClr>
                <a:schemeClr val="accent1"/>
              </a:buClr>
              <a:buSzPts val="2560"/>
              <a:buFont typeface="Arial"/>
              <a:buChar char="•"/>
              <a:defRPr b="0" i="0" sz="1600" u="none" cap="none" strike="noStrike">
                <a:solidFill>
                  <a:schemeClr val="dk1"/>
                </a:solidFill>
                <a:latin typeface="Impact"/>
                <a:ea typeface="Impact"/>
                <a:cs typeface="Impact"/>
                <a:sym typeface="Impact"/>
              </a:defRPr>
            </a:lvl3pPr>
            <a:lvl4pPr indent="-370839" lvl="3" marL="1828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4pPr>
            <a:lvl5pPr indent="-370839" lvl="4" marL="22860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5pPr>
            <a:lvl6pPr indent="-370839" lvl="5" marL="27432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6pPr>
            <a:lvl7pPr indent="-370839" lvl="6" marL="32004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7pPr>
            <a:lvl8pPr indent="-370840" lvl="7" marL="36576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8pPr>
            <a:lvl9pPr indent="-370840" lvl="8" marL="4114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9pPr>
          </a:lstStyle>
          <a:p/>
        </p:txBody>
      </p:sp>
      <p:sp>
        <p:nvSpPr>
          <p:cNvPr id="13" name="Google Shape;13;p1"/>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4" name="Google Shape;14;p1"/>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5" name="Google Shape;15;p1"/>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3200" u="none" cap="none" strike="noStrike">
                <a:solidFill>
                  <a:srgbClr val="5C0607"/>
                </a:solidFill>
                <a:latin typeface="Impact"/>
                <a:ea typeface="Impact"/>
                <a:cs typeface="Impact"/>
                <a:sym typeface="Impact"/>
              </a:defRPr>
            </a:lvl1pPr>
            <a:lvl2pPr indent="0" lvl="1" marL="0" marR="0" rtl="0" algn="ctr">
              <a:spcBef>
                <a:spcPts val="0"/>
              </a:spcBef>
              <a:buNone/>
              <a:defRPr b="0" i="0" sz="3200" u="none" cap="none" strike="noStrike">
                <a:solidFill>
                  <a:srgbClr val="5C0607"/>
                </a:solidFill>
                <a:latin typeface="Impact"/>
                <a:ea typeface="Impact"/>
                <a:cs typeface="Impact"/>
                <a:sym typeface="Impact"/>
              </a:defRPr>
            </a:lvl2pPr>
            <a:lvl3pPr indent="0" lvl="2" marL="0" marR="0" rtl="0" algn="ctr">
              <a:spcBef>
                <a:spcPts val="0"/>
              </a:spcBef>
              <a:buNone/>
              <a:defRPr b="0" i="0" sz="3200" u="none" cap="none" strike="noStrike">
                <a:solidFill>
                  <a:srgbClr val="5C0607"/>
                </a:solidFill>
                <a:latin typeface="Impact"/>
                <a:ea typeface="Impact"/>
                <a:cs typeface="Impact"/>
                <a:sym typeface="Impact"/>
              </a:defRPr>
            </a:lvl3pPr>
            <a:lvl4pPr indent="0" lvl="3" marL="0" marR="0" rtl="0" algn="ctr">
              <a:spcBef>
                <a:spcPts val="0"/>
              </a:spcBef>
              <a:buNone/>
              <a:defRPr b="0" i="0" sz="3200" u="none" cap="none" strike="noStrike">
                <a:solidFill>
                  <a:srgbClr val="5C0607"/>
                </a:solidFill>
                <a:latin typeface="Impact"/>
                <a:ea typeface="Impact"/>
                <a:cs typeface="Impact"/>
                <a:sym typeface="Impact"/>
              </a:defRPr>
            </a:lvl4pPr>
            <a:lvl5pPr indent="0" lvl="4" marL="0" marR="0" rtl="0" algn="ctr">
              <a:spcBef>
                <a:spcPts val="0"/>
              </a:spcBef>
              <a:buNone/>
              <a:defRPr b="0" i="0" sz="3200" u="none" cap="none" strike="noStrike">
                <a:solidFill>
                  <a:srgbClr val="5C0607"/>
                </a:solidFill>
                <a:latin typeface="Impact"/>
                <a:ea typeface="Impact"/>
                <a:cs typeface="Impact"/>
                <a:sym typeface="Impact"/>
              </a:defRPr>
            </a:lvl5pPr>
            <a:lvl6pPr indent="0" lvl="5" marL="0" marR="0" rtl="0" algn="ctr">
              <a:spcBef>
                <a:spcPts val="0"/>
              </a:spcBef>
              <a:buNone/>
              <a:defRPr b="0" i="0" sz="3200" u="none" cap="none" strike="noStrike">
                <a:solidFill>
                  <a:srgbClr val="5C0607"/>
                </a:solidFill>
                <a:latin typeface="Impact"/>
                <a:ea typeface="Impact"/>
                <a:cs typeface="Impact"/>
                <a:sym typeface="Impact"/>
              </a:defRPr>
            </a:lvl6pPr>
            <a:lvl7pPr indent="0" lvl="6" marL="0" marR="0" rtl="0" algn="ctr">
              <a:spcBef>
                <a:spcPts val="0"/>
              </a:spcBef>
              <a:buNone/>
              <a:defRPr b="0" i="0" sz="3200" u="none" cap="none" strike="noStrike">
                <a:solidFill>
                  <a:srgbClr val="5C0607"/>
                </a:solidFill>
                <a:latin typeface="Impact"/>
                <a:ea typeface="Impact"/>
                <a:cs typeface="Impact"/>
                <a:sym typeface="Impact"/>
              </a:defRPr>
            </a:lvl7pPr>
            <a:lvl8pPr indent="0" lvl="7" marL="0" marR="0" rtl="0" algn="ctr">
              <a:spcBef>
                <a:spcPts val="0"/>
              </a:spcBef>
              <a:buNone/>
              <a:defRPr b="0" i="0" sz="3200" u="none" cap="none" strike="noStrike">
                <a:solidFill>
                  <a:srgbClr val="5C0607"/>
                </a:solidFill>
                <a:latin typeface="Impact"/>
                <a:ea typeface="Impact"/>
                <a:cs typeface="Impact"/>
                <a:sym typeface="Impact"/>
              </a:defRPr>
            </a:lvl8pPr>
            <a:lvl9pPr indent="0" lvl="8" marL="0" marR="0" rtl="0" algn="ctr">
              <a:spcBef>
                <a:spcPts val="0"/>
              </a:spcBef>
              <a:buNone/>
              <a:defRPr b="0" i="0" sz="3200" u="none" cap="none" strike="noStrike">
                <a:solidFill>
                  <a:srgbClr val="5C0607"/>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mc:AlternateContent>
    <mc:Choice Requires="p14">
      <p:transition spd="slow" p14:dur="34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cstephens@nps.k12.nj.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ctrTitle"/>
          </p:nvPr>
        </p:nvSpPr>
        <p:spPr>
          <a:xfrm rot="-180002">
            <a:off x="148066" y="429345"/>
            <a:ext cx="10484068" cy="3329166"/>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accent1"/>
              </a:buClr>
              <a:buSzPts val="8000"/>
              <a:buFont typeface="Impact"/>
              <a:buNone/>
            </a:pPr>
            <a:r>
              <a:rPr lang="en-US" sz="2800">
                <a:solidFill>
                  <a:srgbClr val="7F7F7F"/>
                </a:solidFill>
              </a:rPr>
              <a:t>BARD HIGH SCHOOL EARLY COLLEGE - NEWARK</a:t>
            </a:r>
            <a:endParaRPr sz="2800">
              <a:solidFill>
                <a:srgbClr val="7F7F7F"/>
              </a:solidFill>
            </a:endParaRPr>
          </a:p>
          <a:p>
            <a:pPr indent="0" lvl="0" marL="0" rtl="0" algn="ctr">
              <a:lnSpc>
                <a:spcPct val="90000"/>
              </a:lnSpc>
              <a:spcBef>
                <a:spcPts val="0"/>
              </a:spcBef>
              <a:spcAft>
                <a:spcPts val="0"/>
              </a:spcAft>
              <a:buClr>
                <a:schemeClr val="accent1"/>
              </a:buClr>
              <a:buSzPts val="8000"/>
              <a:buFont typeface="Impact"/>
              <a:buNone/>
            </a:pPr>
            <a:r>
              <a:rPr b="1" lang="en-US" sz="6000"/>
              <a:t>NEW FAMILIES  ORIENTATION</a:t>
            </a:r>
            <a:br>
              <a:rPr lang="en-US" sz="6000"/>
            </a:br>
            <a:endParaRPr sz="6000"/>
          </a:p>
        </p:txBody>
      </p:sp>
      <p:sp>
        <p:nvSpPr>
          <p:cNvPr id="149" name="Google Shape;149;p19"/>
          <p:cNvSpPr txBox="1"/>
          <p:nvPr>
            <p:ph idx="1" type="subTitle"/>
          </p:nvPr>
        </p:nvSpPr>
        <p:spPr>
          <a:xfrm rot="-180017">
            <a:off x="1042060" y="3937558"/>
            <a:ext cx="9755272" cy="550354"/>
          </a:xfrm>
          <a:prstGeom prst="rect">
            <a:avLst/>
          </a:prstGeom>
          <a:noFill/>
          <a:ln>
            <a:noFill/>
          </a:ln>
        </p:spPr>
        <p:txBody>
          <a:bodyPr anchorCtr="0" anchor="t" bIns="45700" lIns="91425" spcFirstLastPara="1" rIns="91425" wrap="square" tIns="45700">
            <a:noAutofit/>
          </a:bodyPr>
          <a:lstStyle/>
          <a:p>
            <a:pPr indent="0" lvl="0" marL="0" rtl="0" algn="r">
              <a:lnSpc>
                <a:spcPct val="120000"/>
              </a:lnSpc>
              <a:spcBef>
                <a:spcPts val="0"/>
              </a:spcBef>
              <a:spcAft>
                <a:spcPts val="0"/>
              </a:spcAft>
              <a:buSzPts val="4480"/>
              <a:buNone/>
            </a:pPr>
            <a:r>
              <a:rPr lang="en-US"/>
              <a:t>August 12, 2021</a:t>
            </a:r>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613150" y="0"/>
            <a:ext cx="10396800" cy="900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800"/>
              <a:t>Health &amp; Safety (cont.)</a:t>
            </a:r>
            <a:endParaRPr sz="4800"/>
          </a:p>
        </p:txBody>
      </p:sp>
      <p:sp>
        <p:nvSpPr>
          <p:cNvPr id="203" name="Google Shape;203;p28"/>
          <p:cNvSpPr txBox="1"/>
          <p:nvPr>
            <p:ph idx="1" type="body"/>
          </p:nvPr>
        </p:nvSpPr>
        <p:spPr>
          <a:xfrm>
            <a:off x="217950" y="900900"/>
            <a:ext cx="11318700" cy="4663800"/>
          </a:xfrm>
          <a:prstGeom prst="rect">
            <a:avLst/>
          </a:prstGeom>
        </p:spPr>
        <p:txBody>
          <a:bodyPr anchorCtr="0" anchor="ctr" bIns="45700" lIns="91425" spcFirstLastPara="1" rIns="91425" wrap="square" tIns="45700">
            <a:noAutofit/>
          </a:bodyPr>
          <a:lstStyle/>
          <a:p>
            <a:pPr indent="-387350" lvl="0" marL="457200" rtl="0" algn="l">
              <a:spcBef>
                <a:spcPts val="1000"/>
              </a:spcBef>
              <a:spcAft>
                <a:spcPts val="0"/>
              </a:spcAft>
              <a:buSzPts val="2500"/>
              <a:buChar char="•"/>
            </a:pPr>
            <a:r>
              <a:rPr lang="en-US" sz="2500"/>
              <a:t>All school buildings have been -- and will continue to be -- cleaned and sanitized.</a:t>
            </a:r>
            <a:endParaRPr sz="2500"/>
          </a:p>
          <a:p>
            <a:pPr indent="-387350" lvl="0" marL="457200" rtl="0" algn="l">
              <a:spcBef>
                <a:spcPts val="0"/>
              </a:spcBef>
              <a:spcAft>
                <a:spcPts val="0"/>
              </a:spcAft>
              <a:buSzPts val="2500"/>
              <a:buChar char="•"/>
            </a:pPr>
            <a:r>
              <a:rPr lang="en-US" sz="2500"/>
              <a:t>There is a schedule for regular disinfecting of high-touch surfaces (i.e., door knobs and restroom fixtures) throughout the school day.</a:t>
            </a:r>
            <a:endParaRPr sz="2500"/>
          </a:p>
          <a:p>
            <a:pPr indent="-387350" lvl="0" marL="457200" rtl="0" algn="l">
              <a:spcBef>
                <a:spcPts val="0"/>
              </a:spcBef>
              <a:spcAft>
                <a:spcPts val="0"/>
              </a:spcAft>
              <a:buSzPts val="2500"/>
              <a:buChar char="•"/>
            </a:pPr>
            <a:r>
              <a:rPr lang="en-US" sz="2500"/>
              <a:t>Each classroom has a sanitizing kit that includes disinfectant wipes</a:t>
            </a:r>
            <a:endParaRPr sz="2500"/>
          </a:p>
          <a:p>
            <a:pPr indent="-387350" lvl="0" marL="457200" rtl="0" algn="l">
              <a:spcBef>
                <a:spcPts val="0"/>
              </a:spcBef>
              <a:spcAft>
                <a:spcPts val="0"/>
              </a:spcAft>
              <a:buSzPts val="2500"/>
              <a:buChar char="•"/>
            </a:pPr>
            <a:r>
              <a:rPr lang="en-US" sz="2500"/>
              <a:t>No more than 10 students per classroom</a:t>
            </a:r>
            <a:endParaRPr sz="2500"/>
          </a:p>
          <a:p>
            <a:pPr indent="-387350" lvl="0" marL="457200" rtl="0" algn="l">
              <a:spcBef>
                <a:spcPts val="0"/>
              </a:spcBef>
              <a:spcAft>
                <a:spcPts val="0"/>
              </a:spcAft>
              <a:buSzPts val="2500"/>
              <a:buChar char="•"/>
            </a:pPr>
            <a:r>
              <a:rPr lang="en-US" sz="2500"/>
              <a:t>Each desk will have 3-sided plastic shields (sitting height)</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684751" y="0"/>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End of School Day</a:t>
            </a:r>
            <a:endParaRPr/>
          </a:p>
        </p:txBody>
      </p:sp>
      <p:sp>
        <p:nvSpPr>
          <p:cNvPr id="209" name="Google Shape;209;p29"/>
          <p:cNvSpPr txBox="1"/>
          <p:nvPr>
            <p:ph idx="1" type="body"/>
          </p:nvPr>
        </p:nvSpPr>
        <p:spPr>
          <a:xfrm>
            <a:off x="685800" y="1152001"/>
            <a:ext cx="10394700" cy="4222500"/>
          </a:xfrm>
          <a:prstGeom prst="rect">
            <a:avLst/>
          </a:prstGeom>
        </p:spPr>
        <p:txBody>
          <a:bodyPr anchorCtr="0" anchor="ctr" bIns="45700" lIns="91425" spcFirstLastPara="1" rIns="91425" wrap="square" tIns="45700">
            <a:noAutofit/>
          </a:bodyPr>
          <a:lstStyle/>
          <a:p>
            <a:pPr indent="-381000" lvl="0" marL="457200" rtl="0" algn="l">
              <a:spcBef>
                <a:spcPts val="1000"/>
              </a:spcBef>
              <a:spcAft>
                <a:spcPts val="0"/>
              </a:spcAft>
              <a:buSzPts val="2400"/>
              <a:buChar char="•"/>
            </a:pPr>
            <a:r>
              <a:rPr lang="en-US" sz="2400"/>
              <a:t>Students will be released by individual classrooms to prevent overcrowding in hallways.</a:t>
            </a:r>
            <a:endParaRPr sz="2400"/>
          </a:p>
          <a:p>
            <a:pPr indent="-381000" lvl="0" marL="457200" rtl="0" algn="l">
              <a:spcBef>
                <a:spcPts val="0"/>
              </a:spcBef>
              <a:spcAft>
                <a:spcPts val="0"/>
              </a:spcAft>
              <a:buSzPts val="2400"/>
              <a:buChar char="•"/>
            </a:pPr>
            <a:r>
              <a:rPr lang="en-US" sz="2400"/>
              <a:t>Student will exit from the same doors that they entered</a:t>
            </a:r>
            <a:endParaRPr sz="2400"/>
          </a:p>
          <a:p>
            <a:pPr indent="-381000" lvl="0" marL="457200" rtl="0" algn="l">
              <a:spcBef>
                <a:spcPts val="0"/>
              </a:spcBef>
              <a:spcAft>
                <a:spcPts val="0"/>
              </a:spcAft>
              <a:buSzPts val="2400"/>
              <a:buChar char="•"/>
            </a:pPr>
            <a:r>
              <a:rPr lang="en-US" sz="2400"/>
              <a:t>Limited number of co-curricular activities may be offered</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684751" y="316225"/>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Contact Information:</a:t>
            </a:r>
            <a:endParaRPr/>
          </a:p>
        </p:txBody>
      </p:sp>
      <p:sp>
        <p:nvSpPr>
          <p:cNvPr id="215" name="Google Shape;215;p30"/>
          <p:cNvSpPr txBox="1"/>
          <p:nvPr>
            <p:ph idx="1" type="body"/>
          </p:nvPr>
        </p:nvSpPr>
        <p:spPr>
          <a:xfrm>
            <a:off x="685800" y="1837800"/>
            <a:ext cx="10394700" cy="3536700"/>
          </a:xfrm>
          <a:prstGeom prst="rect">
            <a:avLst/>
          </a:prstGeom>
        </p:spPr>
        <p:txBody>
          <a:bodyPr anchorCtr="0" anchor="ctr" bIns="45700" lIns="91425" spcFirstLastPara="1" rIns="91425" wrap="square" tIns="45700">
            <a:noAutofit/>
          </a:bodyPr>
          <a:lstStyle/>
          <a:p>
            <a:pPr indent="-381000" lvl="0" marL="457200" rtl="0" algn="l">
              <a:spcBef>
                <a:spcPts val="1000"/>
              </a:spcBef>
              <a:spcAft>
                <a:spcPts val="0"/>
              </a:spcAft>
              <a:buSzPts val="2400"/>
              <a:buChar char="•"/>
            </a:pPr>
            <a:r>
              <a:rPr lang="en-US" sz="2400"/>
              <a:t>P</a:t>
            </a:r>
            <a:r>
              <a:rPr lang="en-US" sz="2400"/>
              <a:t>lease be sure to update your contact information in School Mint so that, in case of emergency, we are able to reach you or your designated emergency contact person.</a:t>
            </a:r>
            <a:endParaRPr sz="2400"/>
          </a:p>
          <a:p>
            <a:pPr indent="0" lvl="0" marL="0" rtl="0" algn="l">
              <a:spcBef>
                <a:spcPts val="1000"/>
              </a:spcBef>
              <a:spcAft>
                <a:spcPts val="0"/>
              </a:spcAft>
              <a:buNone/>
            </a:pPr>
            <a:r>
              <a:t/>
            </a:r>
            <a:endParaRPr sz="2400"/>
          </a:p>
          <a:p>
            <a:pPr indent="-411480" lvl="0" marL="457200" rtl="0" algn="l">
              <a:spcBef>
                <a:spcPts val="1000"/>
              </a:spcBef>
              <a:spcAft>
                <a:spcPts val="0"/>
              </a:spcAft>
              <a:buSzPts val="2880"/>
              <a:buChar char="•"/>
            </a:pPr>
            <a:r>
              <a:rPr lang="en-US" sz="2400"/>
              <a:t>Also important to make sure that you have the names of anyone designated to pick up your child. Students will not be released to any adult except for those listed in PowerSchool.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ph type="title"/>
          </p:nvPr>
        </p:nvSpPr>
        <p:spPr>
          <a:xfrm>
            <a:off x="684751" y="151950"/>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5100"/>
              <a:t>Meal Distribution for Remote Learners</a:t>
            </a:r>
            <a:endParaRPr sz="5100"/>
          </a:p>
        </p:txBody>
      </p:sp>
      <p:sp>
        <p:nvSpPr>
          <p:cNvPr id="221" name="Google Shape;221;p31"/>
          <p:cNvSpPr txBox="1"/>
          <p:nvPr>
            <p:ph idx="1" type="body"/>
          </p:nvPr>
        </p:nvSpPr>
        <p:spPr>
          <a:xfrm>
            <a:off x="685800" y="1303951"/>
            <a:ext cx="10394700" cy="4070700"/>
          </a:xfrm>
          <a:prstGeom prst="rect">
            <a:avLst/>
          </a:prstGeom>
        </p:spPr>
        <p:txBody>
          <a:bodyPr anchorCtr="0" anchor="ctr" bIns="45700" lIns="91425" spcFirstLastPara="1" rIns="91425" wrap="square" tIns="45700">
            <a:noAutofit/>
          </a:bodyPr>
          <a:lstStyle/>
          <a:p>
            <a:pPr indent="-381000" lvl="0" marL="457200" rtl="0" algn="l">
              <a:spcBef>
                <a:spcPts val="1000"/>
              </a:spcBef>
              <a:spcAft>
                <a:spcPts val="0"/>
              </a:spcAft>
              <a:buSzPts val="2400"/>
              <a:buChar char="•"/>
            </a:pPr>
            <a:r>
              <a:rPr lang="en-US" sz="2400"/>
              <a:t>Mondays and Thursdays - 9:30 AM - 11:30 AM</a:t>
            </a:r>
            <a:endParaRPr sz="2400"/>
          </a:p>
          <a:p>
            <a:pPr indent="-381000" lvl="0" marL="457200" rtl="0" algn="l">
              <a:spcBef>
                <a:spcPts val="0"/>
              </a:spcBef>
              <a:spcAft>
                <a:spcPts val="0"/>
              </a:spcAft>
              <a:buSzPts val="2400"/>
              <a:buChar char="•"/>
            </a:pPr>
            <a:r>
              <a:rPr lang="en-US" sz="2400"/>
              <a:t>(Monday’s pick up will include meals for Monday-Wednesday -- Thursday’s pick up will be for Thursday &amp; Friday)</a:t>
            </a:r>
            <a:endParaRPr sz="2400"/>
          </a:p>
          <a:p>
            <a:pPr indent="0" lvl="0" marL="0" rtl="0" algn="l">
              <a:spcBef>
                <a:spcPts val="1000"/>
              </a:spcBef>
              <a:spcAft>
                <a:spcPts val="0"/>
              </a:spcAft>
              <a:buNone/>
            </a:pPr>
            <a:r>
              <a:t/>
            </a:r>
            <a:endParaRPr sz="2400"/>
          </a:p>
          <a:p>
            <a:pPr indent="-381000" lvl="0" marL="457200" rtl="0" algn="l">
              <a:spcBef>
                <a:spcPts val="1000"/>
              </a:spcBef>
              <a:spcAft>
                <a:spcPts val="0"/>
              </a:spcAft>
              <a:buSzPts val="2400"/>
              <a:buChar char="•"/>
            </a:pPr>
            <a:r>
              <a:rPr lang="en-US" sz="2400"/>
              <a:t>An adult should arrive with child to pick up meals at any one of the sites nearest your home or current location. Sites are listed on NBOE Website.</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684751" y="130700"/>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Contact Information</a:t>
            </a:r>
            <a:endParaRPr/>
          </a:p>
        </p:txBody>
      </p:sp>
      <p:sp>
        <p:nvSpPr>
          <p:cNvPr id="227" name="Google Shape;227;p32"/>
          <p:cNvSpPr txBox="1"/>
          <p:nvPr>
            <p:ph idx="1" type="body"/>
          </p:nvPr>
        </p:nvSpPr>
        <p:spPr>
          <a:xfrm>
            <a:off x="685800" y="1282700"/>
            <a:ext cx="10394700" cy="43218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lang="en-US" sz="2400"/>
              <a:t>Dr. Carla R. Stephens</a:t>
            </a:r>
            <a:endParaRPr sz="2400"/>
          </a:p>
          <a:p>
            <a:pPr indent="0" lvl="0" marL="0" rtl="0" algn="l">
              <a:spcBef>
                <a:spcPts val="1000"/>
              </a:spcBef>
              <a:spcAft>
                <a:spcPts val="0"/>
              </a:spcAft>
              <a:buNone/>
            </a:pPr>
            <a:r>
              <a:rPr lang="en-US" sz="2400"/>
              <a:t>Office Tel. 973-733-8224</a:t>
            </a:r>
            <a:endParaRPr sz="2400"/>
          </a:p>
          <a:p>
            <a:pPr indent="0" lvl="0" marL="0" rtl="0" algn="l">
              <a:spcBef>
                <a:spcPts val="1000"/>
              </a:spcBef>
              <a:spcAft>
                <a:spcPts val="0"/>
              </a:spcAft>
              <a:buNone/>
            </a:pPr>
            <a:r>
              <a:rPr lang="en-US" sz="2400"/>
              <a:t>Email: </a:t>
            </a:r>
            <a:r>
              <a:rPr lang="en-US" sz="2400" u="sng">
                <a:solidFill>
                  <a:schemeClr val="hlink"/>
                </a:solidFill>
                <a:hlinkClick r:id="rId3"/>
              </a:rPr>
              <a:t>cstephens@nps.k12.nj.us</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US" sz="2400"/>
              <a:t>Ms. Veronica Osorio</a:t>
            </a:r>
            <a:endParaRPr sz="2400"/>
          </a:p>
          <a:p>
            <a:pPr indent="0" lvl="0" marL="0" rtl="0" algn="l">
              <a:spcBef>
                <a:spcPts val="1000"/>
              </a:spcBef>
              <a:spcAft>
                <a:spcPts val="0"/>
              </a:spcAft>
              <a:buNone/>
            </a:pPr>
            <a:r>
              <a:rPr lang="en-US" sz="2400"/>
              <a:t>Office Tel.: 973-733-6861</a:t>
            </a:r>
            <a:endParaRPr sz="2400"/>
          </a:p>
          <a:p>
            <a:pPr indent="0" lvl="0" marL="0" rtl="0" algn="l">
              <a:spcBef>
                <a:spcPts val="1000"/>
              </a:spcBef>
              <a:spcAft>
                <a:spcPts val="0"/>
              </a:spcAft>
              <a:buNone/>
            </a:pPr>
            <a:r>
              <a:rPr lang="en-US" sz="2400"/>
              <a:t>Email: vosorio@bhsec.bard.edu</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5400"/>
              <a:buFont typeface="Impact"/>
              <a:buNone/>
            </a:pPr>
            <a:r>
              <a:rPr lang="en-US"/>
              <a:t>Q &amp; A</a:t>
            </a:r>
            <a:endParaRPr/>
          </a:p>
        </p:txBody>
      </p:sp>
      <p:sp>
        <p:nvSpPr>
          <p:cNvPr id="233" name="Google Shape;233;p33"/>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Autofit/>
          </a:bodyPr>
          <a:lstStyle/>
          <a:p>
            <a:pPr indent="0" lvl="0" marL="228600" rtl="0" algn="l">
              <a:lnSpc>
                <a:spcPct val="120000"/>
              </a:lnSpc>
              <a:spcBef>
                <a:spcPts val="0"/>
              </a:spcBef>
              <a:spcAft>
                <a:spcPts val="0"/>
              </a:spcAft>
              <a:buNone/>
            </a:pPr>
            <a:r>
              <a:t/>
            </a:r>
            <a:endParaRPr sz="2400">
              <a:solidFill>
                <a:srgbClr val="CC0000"/>
              </a:solidFill>
              <a:latin typeface="Arial"/>
              <a:ea typeface="Arial"/>
              <a:cs typeface="Arial"/>
              <a:sym typeface="Arial"/>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5400"/>
              <a:buFont typeface="Impact"/>
              <a:buNone/>
            </a:pPr>
            <a:r>
              <a:rPr lang="en-US"/>
              <a:t>OUR MISSION:</a:t>
            </a:r>
            <a:endParaRPr/>
          </a:p>
        </p:txBody>
      </p:sp>
      <p:sp>
        <p:nvSpPr>
          <p:cNvPr id="239" name="Google Shape;239;p34"/>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Autofit/>
          </a:bodyPr>
          <a:lstStyle/>
          <a:p>
            <a:pPr indent="-447040" lvl="0" marL="228600" rtl="0" algn="l">
              <a:lnSpc>
                <a:spcPct val="120000"/>
              </a:lnSpc>
              <a:spcBef>
                <a:spcPts val="0"/>
              </a:spcBef>
              <a:spcAft>
                <a:spcPts val="0"/>
              </a:spcAft>
              <a:buSzPts val="7040"/>
              <a:buChar char="•"/>
            </a:pPr>
            <a:r>
              <a:rPr lang="en-US" sz="4400"/>
              <a:t>BUILDING AN INTELLECTUAL COMMUNITY</a:t>
            </a:r>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5400"/>
              <a:buFont typeface="Impact"/>
              <a:buNone/>
            </a:pPr>
            <a:r>
              <a:rPr lang="en-US"/>
              <a:t>BUILDING -- </a:t>
            </a:r>
            <a:endParaRPr/>
          </a:p>
        </p:txBody>
      </p:sp>
      <p:sp>
        <p:nvSpPr>
          <p:cNvPr id="245" name="Google Shape;245;p35"/>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Autofit/>
          </a:bodyPr>
          <a:lstStyle/>
          <a:p>
            <a:pPr indent="-325120" lvl="0" marL="228600" rtl="0" algn="l">
              <a:lnSpc>
                <a:spcPct val="120000"/>
              </a:lnSpc>
              <a:spcBef>
                <a:spcPts val="0"/>
              </a:spcBef>
              <a:spcAft>
                <a:spcPts val="0"/>
              </a:spcAft>
              <a:buSzPts val="5120"/>
              <a:buChar char="•"/>
            </a:pPr>
            <a:r>
              <a:rPr lang="en-US" sz="3200"/>
              <a:t>ACHIEVING THE HIGHEST ACADEMIC SUCCESS IS A </a:t>
            </a:r>
            <a:r>
              <a:rPr i="1" lang="en-US" sz="3200"/>
              <a:t>PROCESS</a:t>
            </a:r>
            <a:r>
              <a:rPr lang="en-US" sz="3200"/>
              <a:t> </a:t>
            </a:r>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5400"/>
              <a:buFont typeface="Impact"/>
              <a:buNone/>
            </a:pPr>
            <a:r>
              <a:rPr lang="en-US"/>
              <a:t>INTELLECTUAL --</a:t>
            </a:r>
            <a:endParaRPr/>
          </a:p>
        </p:txBody>
      </p:sp>
      <p:sp>
        <p:nvSpPr>
          <p:cNvPr id="251" name="Google Shape;251;p36"/>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Autofit/>
          </a:bodyPr>
          <a:lstStyle/>
          <a:p>
            <a:pPr indent="-284480" lvl="0" marL="228600" rtl="0" algn="l">
              <a:lnSpc>
                <a:spcPct val="120000"/>
              </a:lnSpc>
              <a:spcBef>
                <a:spcPts val="0"/>
              </a:spcBef>
              <a:spcAft>
                <a:spcPts val="0"/>
              </a:spcAft>
              <a:buSzPts val="4480"/>
              <a:buChar char="•"/>
            </a:pPr>
            <a:r>
              <a:rPr lang="en-US" sz="2800"/>
              <a:t>NURTURING CRITICAL THOUGHT AND PRODUCTIVE CREATIVITY</a:t>
            </a:r>
            <a:endParaRPr/>
          </a:p>
          <a:p>
            <a:pPr indent="-284480" lvl="0" marL="228600" rtl="0" algn="l">
              <a:lnSpc>
                <a:spcPct val="120000"/>
              </a:lnSpc>
              <a:spcBef>
                <a:spcPts val="1000"/>
              </a:spcBef>
              <a:spcAft>
                <a:spcPts val="0"/>
              </a:spcAft>
              <a:buSzPts val="4480"/>
              <a:buChar char="•"/>
            </a:pPr>
            <a:r>
              <a:rPr lang="en-US" sz="2800"/>
              <a:t>TEACHING STUDENTS TO ANALYZE, SYNTHESIZE, AND INTEGRATE KNOWLEDGE SO IT IS </a:t>
            </a:r>
            <a:r>
              <a:rPr i="1" lang="en-US" sz="2800"/>
              <a:t>USEFUL</a:t>
            </a:r>
            <a:endParaRPr/>
          </a:p>
          <a:p>
            <a:pPr indent="-284480" lvl="0" marL="228600" rtl="0" algn="l">
              <a:lnSpc>
                <a:spcPct val="120000"/>
              </a:lnSpc>
              <a:spcBef>
                <a:spcPts val="1000"/>
              </a:spcBef>
              <a:spcAft>
                <a:spcPts val="0"/>
              </a:spcAft>
              <a:buSzPts val="4480"/>
              <a:buChar char="•"/>
            </a:pPr>
            <a:r>
              <a:rPr lang="en-US" sz="2800"/>
              <a:t>MAKING KNOWLEDGE </a:t>
            </a:r>
            <a:r>
              <a:rPr i="1" lang="en-US" sz="2800"/>
              <a:t>RELEVANT</a:t>
            </a:r>
            <a:endParaRPr i="1"/>
          </a:p>
        </p:txBody>
      </p:sp>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1000"/>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animEffect filter="fade" transition="in">
                                      <p:cBhvr>
                                        <p:cTn dur="1000"/>
                                        <p:tgtEl>
                                          <p:spTgt spid="2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animEffect filter="fade" transition="in">
                                      <p:cBhvr>
                                        <p:cTn dur="1000"/>
                                        <p:tgtEl>
                                          <p:spTgt spid="25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5400"/>
              <a:buFont typeface="Impact"/>
              <a:buNone/>
            </a:pPr>
            <a:r>
              <a:rPr lang="en-US"/>
              <a:t>COMMUNITY --</a:t>
            </a:r>
            <a:endParaRPr/>
          </a:p>
        </p:txBody>
      </p:sp>
      <p:sp>
        <p:nvSpPr>
          <p:cNvPr id="257" name="Google Shape;257;p37"/>
          <p:cNvSpPr txBox="1"/>
          <p:nvPr>
            <p:ph idx="1" type="body"/>
          </p:nvPr>
        </p:nvSpPr>
        <p:spPr>
          <a:xfrm>
            <a:off x="685800" y="1837774"/>
            <a:ext cx="10394700" cy="3536700"/>
          </a:xfrm>
          <a:prstGeom prst="rect">
            <a:avLst/>
          </a:prstGeom>
          <a:noFill/>
          <a:ln>
            <a:noFill/>
          </a:ln>
        </p:spPr>
        <p:txBody>
          <a:bodyPr anchorCtr="0" anchor="ctr" bIns="45700" lIns="91425" spcFirstLastPara="1" rIns="91425" wrap="square" tIns="45700">
            <a:noAutofit/>
          </a:bodyPr>
          <a:lstStyle/>
          <a:p>
            <a:pPr indent="-243840" lvl="0" marL="228600" rtl="0" algn="l">
              <a:lnSpc>
                <a:spcPct val="120000"/>
              </a:lnSpc>
              <a:spcBef>
                <a:spcPts val="0"/>
              </a:spcBef>
              <a:spcAft>
                <a:spcPts val="0"/>
              </a:spcAft>
              <a:buSzPts val="3840"/>
              <a:buChar char="•"/>
            </a:pPr>
            <a:r>
              <a:rPr lang="en-US" sz="2400"/>
              <a:t>NURTURING MUTUAL RESPECT</a:t>
            </a:r>
            <a:endParaRPr sz="2400"/>
          </a:p>
          <a:p>
            <a:pPr indent="0" lvl="0" marL="0" rtl="0" algn="l">
              <a:lnSpc>
                <a:spcPct val="120000"/>
              </a:lnSpc>
              <a:spcBef>
                <a:spcPts val="0"/>
              </a:spcBef>
              <a:spcAft>
                <a:spcPts val="0"/>
              </a:spcAft>
              <a:buNone/>
            </a:pPr>
            <a:r>
              <a:t/>
            </a:r>
            <a:endParaRPr sz="2400"/>
          </a:p>
          <a:p>
            <a:pPr indent="-152400" lvl="0" marL="228600" rtl="0" algn="l">
              <a:lnSpc>
                <a:spcPct val="120000"/>
              </a:lnSpc>
              <a:spcBef>
                <a:spcPts val="0"/>
              </a:spcBef>
              <a:spcAft>
                <a:spcPts val="0"/>
              </a:spcAft>
              <a:buSzPts val="2400"/>
              <a:buChar char="•"/>
            </a:pPr>
            <a:r>
              <a:rPr lang="en-US" sz="2400"/>
              <a:t>PROMOTING EQUITY</a:t>
            </a:r>
            <a:endParaRPr sz="2400"/>
          </a:p>
          <a:p>
            <a:pPr indent="-243840" lvl="0" marL="228600" rtl="0" algn="l">
              <a:lnSpc>
                <a:spcPct val="120000"/>
              </a:lnSpc>
              <a:spcBef>
                <a:spcPts val="1000"/>
              </a:spcBef>
              <a:spcAft>
                <a:spcPts val="0"/>
              </a:spcAft>
              <a:buSzPts val="3840"/>
              <a:buChar char="•"/>
            </a:pPr>
            <a:r>
              <a:rPr lang="en-US" sz="2400"/>
              <a:t>CREATING A SAFE SPACE FOR LEARNING FROM MISTAKES AND HEALTHY DISAGREEMENTS</a:t>
            </a:r>
            <a:endParaRPr/>
          </a:p>
          <a:p>
            <a:pPr indent="-243840" lvl="0" marL="228600" rtl="0" algn="l">
              <a:lnSpc>
                <a:spcPct val="120000"/>
              </a:lnSpc>
              <a:spcBef>
                <a:spcPts val="1000"/>
              </a:spcBef>
              <a:spcAft>
                <a:spcPts val="0"/>
              </a:spcAft>
              <a:buSzPts val="3840"/>
              <a:buChar char="•"/>
            </a:pPr>
            <a:r>
              <a:rPr lang="en-US" sz="2400"/>
              <a:t>MODELING COLLABORATION AND ENHANCING STUDENTS’ PROBLEM-SOLVING SKILLS</a:t>
            </a:r>
            <a:endParaRPr/>
          </a:p>
        </p:txBody>
      </p:sp>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10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10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10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1000"/>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1000"/>
                                        <p:tgtEl>
                                          <p:spTgt spid="25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685800" y="685800"/>
            <a:ext cx="10396800" cy="4180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i="1" lang="en-US"/>
              <a:t>Please note that all of the information regarding reopening is based upon current circumstances and subject to change during these uncertain times.</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684750" y="60750"/>
            <a:ext cx="10396800" cy="1533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Faculty - Humanities</a:t>
            </a:r>
            <a:endParaRPr/>
          </a:p>
          <a:p>
            <a:pPr indent="0" lvl="0" marL="0" rtl="0" algn="l">
              <a:spcBef>
                <a:spcPts val="0"/>
              </a:spcBef>
              <a:spcAft>
                <a:spcPts val="0"/>
              </a:spcAft>
              <a:buNone/>
            </a:pPr>
            <a:r>
              <a:t/>
            </a:r>
            <a:endParaRPr sz="600"/>
          </a:p>
          <a:p>
            <a:pPr indent="0" lvl="0" marL="0" rtl="0" algn="l">
              <a:spcBef>
                <a:spcPts val="0"/>
              </a:spcBef>
              <a:spcAft>
                <a:spcPts val="0"/>
              </a:spcAft>
              <a:buNone/>
            </a:pPr>
            <a:r>
              <a:rPr lang="en-US" sz="2400"/>
              <a:t>DEPARTMENT CHAIR: DR. DAVID CUTTS</a:t>
            </a:r>
            <a:endParaRPr sz="2400"/>
          </a:p>
        </p:txBody>
      </p:sp>
      <p:sp>
        <p:nvSpPr>
          <p:cNvPr id="263" name="Google Shape;263;p38"/>
          <p:cNvSpPr txBox="1"/>
          <p:nvPr>
            <p:ph idx="1" type="body"/>
          </p:nvPr>
        </p:nvSpPr>
        <p:spPr>
          <a:xfrm>
            <a:off x="685800" y="2063396"/>
            <a:ext cx="10394700" cy="33111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graphicFrame>
        <p:nvGraphicFramePr>
          <p:cNvPr id="264" name="Google Shape;264;p38"/>
          <p:cNvGraphicFramePr/>
          <p:nvPr/>
        </p:nvGraphicFramePr>
        <p:xfrm>
          <a:off x="269225" y="1723925"/>
          <a:ext cx="3000000" cy="3000000"/>
        </p:xfrm>
        <a:graphic>
          <a:graphicData uri="http://schemas.openxmlformats.org/drawingml/2006/table">
            <a:tbl>
              <a:tblPr>
                <a:noFill/>
                <a:tableStyleId>{C3595461-7254-4F2F-9774-3DA936BD3C2B}</a:tableStyleId>
              </a:tblPr>
              <a:tblGrid>
                <a:gridCol w="1872900"/>
                <a:gridCol w="1872900"/>
                <a:gridCol w="1872900"/>
                <a:gridCol w="1872900"/>
                <a:gridCol w="1872900"/>
                <a:gridCol w="1872900"/>
              </a:tblGrid>
              <a:tr h="833925">
                <a:tc>
                  <a:txBody>
                    <a:bodyPr/>
                    <a:lstStyle/>
                    <a:p>
                      <a:pPr indent="0" lvl="0" marL="0" rtl="0" algn="l">
                        <a:spcBef>
                          <a:spcPts val="0"/>
                        </a:spcBef>
                        <a:spcAft>
                          <a:spcPts val="0"/>
                        </a:spcAft>
                        <a:buNone/>
                      </a:pPr>
                      <a:r>
                        <a:rPr b="1" lang="en-US" sz="2000">
                          <a:solidFill>
                            <a:schemeClr val="dk1"/>
                          </a:solidFill>
                        </a:rPr>
                        <a:t>ENGLISH:</a:t>
                      </a:r>
                      <a:endParaRPr b="1"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t/>
                      </a:r>
                      <a:endParaRPr sz="20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DR. CAROLYN MARCILLE</a:t>
                      </a:r>
                      <a:endParaRPr sz="2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DR. MICHAEL MURRAY</a:t>
                      </a:r>
                      <a:endParaRPr sz="2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DR. SHANA RUSSELL</a:t>
                      </a:r>
                      <a:endParaRPr sz="2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DR. CELESTINE WOO</a:t>
                      </a:r>
                      <a:endParaRPr sz="2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PROF. SCOTTYE</a:t>
                      </a:r>
                      <a:endParaRPr sz="2000">
                        <a:solidFill>
                          <a:schemeClr val="dk1"/>
                        </a:solidFill>
                      </a:endParaRPr>
                    </a:p>
                    <a:p>
                      <a:pPr indent="0" lvl="0" marL="0" rtl="0" algn="l">
                        <a:spcBef>
                          <a:spcPts val="0"/>
                        </a:spcBef>
                        <a:spcAft>
                          <a:spcPts val="0"/>
                        </a:spcAft>
                        <a:buClr>
                          <a:schemeClr val="dk1"/>
                        </a:buClr>
                        <a:buSzPts val="1100"/>
                        <a:buFont typeface="Arial"/>
                        <a:buNone/>
                      </a:pPr>
                      <a:r>
                        <a:rPr lang="en-US" sz="2000">
                          <a:solidFill>
                            <a:schemeClr val="dk1"/>
                          </a:solidFill>
                        </a:rPr>
                        <a:t>BATTLE</a:t>
                      </a:r>
                      <a:endParaRPr sz="2000"/>
                    </a:p>
                  </a:txBody>
                  <a:tcPr marT="91425" marB="91425" marR="91425" marL="91425"/>
                </a:tc>
              </a:tr>
              <a:tr h="833925">
                <a:tc>
                  <a:txBody>
                    <a:bodyPr/>
                    <a:lstStyle/>
                    <a:p>
                      <a:pPr indent="0" lvl="0" marL="0" rtl="0" algn="l">
                        <a:spcBef>
                          <a:spcPts val="0"/>
                        </a:spcBef>
                        <a:spcAft>
                          <a:spcPts val="0"/>
                        </a:spcAft>
                        <a:buNone/>
                      </a:pPr>
                      <a:r>
                        <a:rPr b="1" lang="en-US" sz="2000"/>
                        <a:t>SOCIAL SCIENCES</a:t>
                      </a:r>
                      <a:endParaRPr b="1" sz="2000"/>
                    </a:p>
                  </a:txBody>
                  <a:tcPr marT="91425" marB="91425" marR="91425" marL="91425"/>
                </a:tc>
                <a:tc>
                  <a:txBody>
                    <a:bodyPr/>
                    <a:lstStyle/>
                    <a:p>
                      <a:pPr indent="0" lvl="0" marL="0" rtl="0" algn="l">
                        <a:spcBef>
                          <a:spcPts val="0"/>
                        </a:spcBef>
                        <a:spcAft>
                          <a:spcPts val="0"/>
                        </a:spcAft>
                        <a:buNone/>
                      </a:pPr>
                      <a:r>
                        <a:rPr lang="en-US" sz="2000"/>
                        <a:t>DR. JOANNE BARON</a:t>
                      </a:r>
                      <a:endParaRPr sz="2000"/>
                    </a:p>
                  </a:txBody>
                  <a:tcPr marT="91425" marB="91425" marR="91425" marL="91425"/>
                </a:tc>
                <a:tc>
                  <a:txBody>
                    <a:bodyPr/>
                    <a:lstStyle/>
                    <a:p>
                      <a:pPr indent="0" lvl="0" marL="0" rtl="0" algn="l">
                        <a:spcBef>
                          <a:spcPts val="0"/>
                        </a:spcBef>
                        <a:spcAft>
                          <a:spcPts val="0"/>
                        </a:spcAft>
                        <a:buNone/>
                      </a:pPr>
                      <a:r>
                        <a:rPr lang="en-US" sz="2000"/>
                        <a:t>DR. SETH HALVORSON</a:t>
                      </a:r>
                      <a:endParaRPr sz="2000"/>
                    </a:p>
                  </a:txBody>
                  <a:tcPr marT="91425" marB="91425" marR="91425" marL="91425"/>
                </a:tc>
                <a:tc>
                  <a:txBody>
                    <a:bodyPr/>
                    <a:lstStyle/>
                    <a:p>
                      <a:pPr indent="0" lvl="0" marL="0" rtl="0" algn="l">
                        <a:spcBef>
                          <a:spcPts val="0"/>
                        </a:spcBef>
                        <a:spcAft>
                          <a:spcPts val="0"/>
                        </a:spcAft>
                        <a:buNone/>
                      </a:pPr>
                      <a:r>
                        <a:rPr lang="en-US" sz="2000"/>
                        <a:t>DR. MATTHEW PARK</a:t>
                      </a:r>
                      <a:endParaRPr sz="2000"/>
                    </a:p>
                  </a:txBody>
                  <a:tcPr marT="91425" marB="91425" marR="91425" marL="91425"/>
                </a:tc>
                <a:tc>
                  <a:txBody>
                    <a:bodyPr/>
                    <a:lstStyle/>
                    <a:p>
                      <a:pPr indent="0" lvl="0" marL="0" rtl="0" algn="l">
                        <a:spcBef>
                          <a:spcPts val="0"/>
                        </a:spcBef>
                        <a:spcAft>
                          <a:spcPts val="0"/>
                        </a:spcAft>
                        <a:buNone/>
                      </a:pPr>
                      <a:r>
                        <a:rPr lang="en-US" sz="2000"/>
                        <a:t>DR. JAZMÍN PUICÓN</a:t>
                      </a:r>
                      <a:endParaRPr sz="2000"/>
                    </a:p>
                  </a:txBody>
                  <a:tcPr marT="91425" marB="91425" marR="91425" marL="91425"/>
                </a:tc>
                <a:tc>
                  <a:txBody>
                    <a:bodyPr/>
                    <a:lstStyle/>
                    <a:p>
                      <a:pPr indent="0" lvl="0" marL="0" rtl="0" algn="l">
                        <a:spcBef>
                          <a:spcPts val="0"/>
                        </a:spcBef>
                        <a:spcAft>
                          <a:spcPts val="0"/>
                        </a:spcAft>
                        <a:buNone/>
                      </a:pPr>
                      <a:r>
                        <a:t/>
                      </a:r>
                      <a:endParaRPr sz="2000"/>
                    </a:p>
                  </a:txBody>
                  <a:tcPr marT="91425" marB="91425" marR="91425" marL="91425"/>
                </a:tc>
              </a:tr>
              <a:tr h="833925">
                <a:tc>
                  <a:txBody>
                    <a:bodyPr/>
                    <a:lstStyle/>
                    <a:p>
                      <a:pPr indent="0" lvl="0" marL="0" rtl="0" algn="l">
                        <a:spcBef>
                          <a:spcPts val="0"/>
                        </a:spcBef>
                        <a:spcAft>
                          <a:spcPts val="0"/>
                        </a:spcAft>
                        <a:buNone/>
                      </a:pPr>
                      <a:r>
                        <a:rPr b="1" lang="en-US" sz="2000"/>
                        <a:t>WORLD LANGUAGES</a:t>
                      </a:r>
                      <a:endParaRPr b="1" sz="2000"/>
                    </a:p>
                  </a:txBody>
                  <a:tcPr marT="91425" marB="91425" marR="91425" marL="91425"/>
                </a:tc>
                <a:tc>
                  <a:txBody>
                    <a:bodyPr/>
                    <a:lstStyle/>
                    <a:p>
                      <a:pPr indent="0" lvl="0" marL="0" rtl="0" algn="l">
                        <a:spcBef>
                          <a:spcPts val="0"/>
                        </a:spcBef>
                        <a:spcAft>
                          <a:spcPts val="0"/>
                        </a:spcAft>
                        <a:buNone/>
                      </a:pPr>
                      <a:r>
                        <a:rPr lang="en-US" sz="2000"/>
                        <a:t>PROF. WINSTON GROMAN</a:t>
                      </a:r>
                      <a:endParaRPr sz="2000"/>
                    </a:p>
                  </a:txBody>
                  <a:tcPr marT="91425" marB="91425" marR="91425" marL="91425"/>
                </a:tc>
                <a:tc>
                  <a:txBody>
                    <a:bodyPr/>
                    <a:lstStyle/>
                    <a:p>
                      <a:pPr indent="0" lvl="0" marL="0" rtl="0" algn="l">
                        <a:spcBef>
                          <a:spcPts val="0"/>
                        </a:spcBef>
                        <a:spcAft>
                          <a:spcPts val="0"/>
                        </a:spcAft>
                        <a:buNone/>
                      </a:pPr>
                      <a:r>
                        <a:rPr lang="en-US" sz="2000"/>
                        <a:t>PROF. ALISON MAHONE</a:t>
                      </a:r>
                      <a:endParaRPr sz="2000"/>
                    </a:p>
                  </a:txBody>
                  <a:tcPr marT="91425" marB="91425" marR="91425" marL="91425"/>
                </a:tc>
                <a:tc>
                  <a:txBody>
                    <a:bodyPr/>
                    <a:lstStyle/>
                    <a:p>
                      <a:pPr indent="0" lvl="0" marL="0" rtl="0" algn="l">
                        <a:spcBef>
                          <a:spcPts val="0"/>
                        </a:spcBef>
                        <a:spcAft>
                          <a:spcPts val="0"/>
                        </a:spcAft>
                        <a:buNone/>
                      </a:pPr>
                      <a:r>
                        <a:rPr lang="en-US" sz="2000"/>
                        <a:t>DR. BYUAN YANG</a:t>
                      </a:r>
                      <a:endParaRPr sz="2000"/>
                    </a:p>
                  </a:txBody>
                  <a:tcPr marT="91425" marB="91425" marR="91425" marL="91425"/>
                </a:tc>
                <a:tc>
                  <a:txBody>
                    <a:bodyPr/>
                    <a:lstStyle/>
                    <a:p>
                      <a:pPr indent="0" lvl="0" marL="0" rtl="0" algn="l">
                        <a:spcBef>
                          <a:spcPts val="0"/>
                        </a:spcBef>
                        <a:spcAft>
                          <a:spcPts val="0"/>
                        </a:spcAft>
                        <a:buNone/>
                      </a:pPr>
                      <a:r>
                        <a:rPr lang="en-US" sz="2000"/>
                        <a:t>PROF. JUAN YU</a:t>
                      </a:r>
                      <a:endParaRPr sz="2000"/>
                    </a:p>
                  </a:txBody>
                  <a:tcPr marT="91425" marB="91425" marR="91425" marL="91425"/>
                </a:tc>
                <a:tc>
                  <a:txBody>
                    <a:bodyPr/>
                    <a:lstStyle/>
                    <a:p>
                      <a:pPr indent="0" lvl="0" marL="0" rtl="0" algn="l">
                        <a:spcBef>
                          <a:spcPts val="0"/>
                        </a:spcBef>
                        <a:spcAft>
                          <a:spcPts val="0"/>
                        </a:spcAft>
                        <a:buNone/>
                      </a:pPr>
                      <a:r>
                        <a:t/>
                      </a:r>
                      <a:endParaRPr sz="2000"/>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684750" y="60750"/>
            <a:ext cx="10396800" cy="1533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Faculty - STEAM</a:t>
            </a:r>
            <a:endParaRPr/>
          </a:p>
          <a:p>
            <a:pPr indent="0" lvl="0" marL="0" rtl="0" algn="l">
              <a:spcBef>
                <a:spcPts val="0"/>
              </a:spcBef>
              <a:spcAft>
                <a:spcPts val="0"/>
              </a:spcAft>
              <a:buNone/>
            </a:pPr>
            <a:r>
              <a:t/>
            </a:r>
            <a:endParaRPr sz="600"/>
          </a:p>
          <a:p>
            <a:pPr indent="0" lvl="0" marL="0" rtl="0" algn="l">
              <a:spcBef>
                <a:spcPts val="0"/>
              </a:spcBef>
              <a:spcAft>
                <a:spcPts val="0"/>
              </a:spcAft>
              <a:buNone/>
            </a:pPr>
            <a:r>
              <a:rPr lang="en-US" sz="2400"/>
              <a:t>VICE PRINCIPAL: DR. MINI JAYAPRAKASH</a:t>
            </a:r>
            <a:endParaRPr sz="2400"/>
          </a:p>
        </p:txBody>
      </p:sp>
      <p:sp>
        <p:nvSpPr>
          <p:cNvPr id="270" name="Google Shape;270;p39"/>
          <p:cNvSpPr txBox="1"/>
          <p:nvPr>
            <p:ph idx="1" type="body"/>
          </p:nvPr>
        </p:nvSpPr>
        <p:spPr>
          <a:xfrm>
            <a:off x="685800" y="2063396"/>
            <a:ext cx="10394700" cy="33111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graphicFrame>
        <p:nvGraphicFramePr>
          <p:cNvPr id="271" name="Google Shape;271;p39"/>
          <p:cNvGraphicFramePr/>
          <p:nvPr/>
        </p:nvGraphicFramePr>
        <p:xfrm>
          <a:off x="269225" y="1723925"/>
          <a:ext cx="3000000" cy="3000000"/>
        </p:xfrm>
        <a:graphic>
          <a:graphicData uri="http://schemas.openxmlformats.org/drawingml/2006/table">
            <a:tbl>
              <a:tblPr>
                <a:noFill/>
                <a:tableStyleId>{C3595461-7254-4F2F-9774-3DA936BD3C2B}</a:tableStyleId>
              </a:tblPr>
              <a:tblGrid>
                <a:gridCol w="1872900"/>
                <a:gridCol w="1872900"/>
                <a:gridCol w="1872900"/>
                <a:gridCol w="1872900"/>
                <a:gridCol w="1872900"/>
                <a:gridCol w="1872900"/>
              </a:tblGrid>
              <a:tr h="833925">
                <a:tc>
                  <a:txBody>
                    <a:bodyPr/>
                    <a:lstStyle/>
                    <a:p>
                      <a:pPr indent="0" lvl="0" marL="0" rtl="0" algn="l">
                        <a:spcBef>
                          <a:spcPts val="0"/>
                        </a:spcBef>
                        <a:spcAft>
                          <a:spcPts val="0"/>
                        </a:spcAft>
                        <a:buNone/>
                      </a:pPr>
                      <a:r>
                        <a:rPr b="1" lang="en-US" sz="2000">
                          <a:solidFill>
                            <a:schemeClr val="dk1"/>
                          </a:solidFill>
                        </a:rPr>
                        <a:t>MATH:</a:t>
                      </a:r>
                      <a:endParaRPr b="1"/>
                    </a:p>
                  </a:txBody>
                  <a:tcPr marT="91425" marB="91425" marR="91425" marL="91425"/>
                </a:tc>
                <a:tc>
                  <a:txBody>
                    <a:bodyPr/>
                    <a:lstStyle/>
                    <a:p>
                      <a:pPr indent="0" lvl="0" marL="0" rtl="0" algn="l">
                        <a:spcBef>
                          <a:spcPts val="0"/>
                        </a:spcBef>
                        <a:spcAft>
                          <a:spcPts val="0"/>
                        </a:spcAft>
                        <a:buNone/>
                      </a:pPr>
                      <a:r>
                        <a:rPr lang="en-US" sz="2000"/>
                        <a:t>DR. KATE BERIDZE</a:t>
                      </a:r>
                      <a:endParaRPr sz="2000"/>
                    </a:p>
                  </a:txBody>
                  <a:tcPr marT="91425" marB="91425" marR="91425" marL="91425"/>
                </a:tc>
                <a:tc>
                  <a:txBody>
                    <a:bodyPr/>
                    <a:lstStyle/>
                    <a:p>
                      <a:pPr indent="0" lvl="0" marL="0" rtl="0" algn="l">
                        <a:spcBef>
                          <a:spcPts val="0"/>
                        </a:spcBef>
                        <a:spcAft>
                          <a:spcPts val="0"/>
                        </a:spcAft>
                        <a:buNone/>
                      </a:pPr>
                      <a:r>
                        <a:rPr lang="en-US" sz="2000">
                          <a:solidFill>
                            <a:schemeClr val="dk1"/>
                          </a:solidFill>
                        </a:rPr>
                        <a:t>DR. BEN GRIFFEL</a:t>
                      </a:r>
                      <a:endParaRPr sz="2000"/>
                    </a:p>
                  </a:txBody>
                  <a:tcPr marT="91425" marB="91425" marR="91425" marL="91425"/>
                </a:tc>
                <a:tc>
                  <a:txBody>
                    <a:bodyPr/>
                    <a:lstStyle/>
                    <a:p>
                      <a:pPr indent="0" lvl="0" marL="0" rtl="0" algn="l">
                        <a:spcBef>
                          <a:spcPts val="0"/>
                        </a:spcBef>
                        <a:spcAft>
                          <a:spcPts val="0"/>
                        </a:spcAft>
                        <a:buNone/>
                      </a:pPr>
                      <a:r>
                        <a:rPr lang="en-US" sz="2000">
                          <a:solidFill>
                            <a:schemeClr val="dk1"/>
                          </a:solidFill>
                        </a:rPr>
                        <a:t>PROF. PHILIPPE ARMAND</a:t>
                      </a:r>
                      <a:endParaRPr sz="2000"/>
                    </a:p>
                  </a:txBody>
                  <a:tcPr marT="91425" marB="91425" marR="91425" marL="91425"/>
                </a:tc>
                <a:tc>
                  <a:txBody>
                    <a:bodyPr/>
                    <a:lstStyle/>
                    <a:p>
                      <a:pPr indent="0" lvl="0" marL="0" rtl="0" algn="l">
                        <a:spcBef>
                          <a:spcPts val="0"/>
                        </a:spcBef>
                        <a:spcAft>
                          <a:spcPts val="0"/>
                        </a:spcAft>
                        <a:buNone/>
                      </a:pPr>
                      <a:r>
                        <a:rPr lang="en-US" sz="2000"/>
                        <a:t>DR. TIFFANY MORRIS</a:t>
                      </a:r>
                      <a:endParaRPr sz="2000"/>
                    </a:p>
                  </a:txBody>
                  <a:tcPr marT="91425" marB="91425" marR="91425" marL="91425"/>
                </a:tc>
                <a:tc>
                  <a:txBody>
                    <a:bodyPr/>
                    <a:lstStyle/>
                    <a:p>
                      <a:pPr indent="0" lvl="0" marL="0" rtl="0" algn="l">
                        <a:spcBef>
                          <a:spcPts val="0"/>
                        </a:spcBef>
                        <a:spcAft>
                          <a:spcPts val="0"/>
                        </a:spcAft>
                        <a:buNone/>
                      </a:pPr>
                      <a:r>
                        <a:rPr lang="en-US" sz="2000"/>
                        <a:t>DR. VICTORIA SIROY</a:t>
                      </a:r>
                      <a:endParaRPr sz="2000"/>
                    </a:p>
                  </a:txBody>
                  <a:tcPr marT="91425" marB="91425" marR="91425" marL="91425"/>
                </a:tc>
              </a:tr>
              <a:tr h="833925">
                <a:tc>
                  <a:txBody>
                    <a:bodyPr/>
                    <a:lstStyle/>
                    <a:p>
                      <a:pPr indent="0" lvl="0" marL="0" rtl="0" algn="l">
                        <a:spcBef>
                          <a:spcPts val="0"/>
                        </a:spcBef>
                        <a:spcAft>
                          <a:spcPts val="0"/>
                        </a:spcAft>
                        <a:buNone/>
                      </a:pPr>
                      <a:r>
                        <a:rPr b="1" lang="en-US" sz="2000"/>
                        <a:t>SCIENCES:</a:t>
                      </a:r>
                      <a:endParaRPr b="1"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DR. MARIA AGAPITO</a:t>
                      </a:r>
                      <a:endParaRPr sz="2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DR. MARC BERMAN</a:t>
                      </a:r>
                      <a:endParaRPr sz="2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PROF. JENNA CHIRICO</a:t>
                      </a:r>
                      <a:endParaRPr sz="2000"/>
                    </a:p>
                  </a:txBody>
                  <a:tcPr marT="91425" marB="91425" marR="91425" marL="91425"/>
                </a:tc>
                <a:tc>
                  <a:txBody>
                    <a:bodyPr/>
                    <a:lstStyle/>
                    <a:p>
                      <a:pPr indent="0" lvl="0" marL="0" rtl="0" algn="l">
                        <a:spcBef>
                          <a:spcPts val="0"/>
                        </a:spcBef>
                        <a:spcAft>
                          <a:spcPts val="0"/>
                        </a:spcAft>
                        <a:buNone/>
                      </a:pPr>
                      <a:r>
                        <a:rPr lang="en-US" sz="2000"/>
                        <a:t>PROF. ASHLEY IGUINA</a:t>
                      </a:r>
                      <a:endParaRPr sz="2000"/>
                    </a:p>
                  </a:txBody>
                  <a:tcPr marT="91425" marB="91425" marR="91425" marL="91425"/>
                </a:tc>
                <a:tc>
                  <a:txBody>
                    <a:bodyPr/>
                    <a:lstStyle/>
                    <a:p>
                      <a:pPr indent="0" lvl="0" marL="0" rtl="0" algn="l">
                        <a:spcBef>
                          <a:spcPts val="0"/>
                        </a:spcBef>
                        <a:spcAft>
                          <a:spcPts val="0"/>
                        </a:spcAft>
                        <a:buNone/>
                      </a:pPr>
                      <a:r>
                        <a:rPr lang="en-US" sz="2000"/>
                        <a:t>DR.JAYA SRINIVASAN</a:t>
                      </a:r>
                      <a:endParaRPr sz="2000"/>
                    </a:p>
                  </a:txBody>
                  <a:tcPr marT="91425" marB="91425" marR="91425" marL="91425"/>
                </a:tc>
                <a:tc>
                  <a:txBody>
                    <a:bodyPr/>
                    <a:lstStyle/>
                    <a:p>
                      <a:pPr indent="0" lvl="0" marL="0" rtl="0" algn="l">
                        <a:spcBef>
                          <a:spcPts val="0"/>
                        </a:spcBef>
                        <a:spcAft>
                          <a:spcPts val="0"/>
                        </a:spcAft>
                        <a:buNone/>
                      </a:pPr>
                      <a:r>
                        <a:rPr lang="en-US" sz="2000"/>
                        <a:t>DR. ANAND MHATRE</a:t>
                      </a:r>
                      <a:endParaRPr sz="2000"/>
                    </a:p>
                  </a:txBody>
                  <a:tcPr marT="91425" marB="91425" marR="91425" marL="91425"/>
                </a:tc>
              </a:tr>
              <a:tr h="833925">
                <a:tc>
                  <a:txBody>
                    <a:bodyPr/>
                    <a:lstStyle/>
                    <a:p>
                      <a:pPr indent="0" lvl="0" marL="0" rtl="0" algn="l">
                        <a:spcBef>
                          <a:spcPts val="0"/>
                        </a:spcBef>
                        <a:spcAft>
                          <a:spcPts val="0"/>
                        </a:spcAft>
                        <a:buNone/>
                      </a:pPr>
                      <a:r>
                        <a:rPr b="1" lang="en-US" sz="2000"/>
                        <a:t>ARTS:</a:t>
                      </a:r>
                      <a:endParaRPr b="1" sz="2000"/>
                    </a:p>
                  </a:txBody>
                  <a:tcPr marT="91425" marB="91425" marR="91425" marL="91425"/>
                </a:tc>
                <a:tc>
                  <a:txBody>
                    <a:bodyPr/>
                    <a:lstStyle/>
                    <a:p>
                      <a:pPr indent="0" lvl="0" marL="0" rtl="0" algn="l">
                        <a:spcBef>
                          <a:spcPts val="0"/>
                        </a:spcBef>
                        <a:spcAft>
                          <a:spcPts val="0"/>
                        </a:spcAft>
                        <a:buNone/>
                      </a:pPr>
                      <a:r>
                        <a:rPr lang="en-US" sz="2000"/>
                        <a:t>PROF. DAVID OQUENDO,</a:t>
                      </a:r>
                      <a:endParaRPr sz="2000"/>
                    </a:p>
                    <a:p>
                      <a:pPr indent="0" lvl="0" marL="0" rtl="0" algn="l">
                        <a:spcBef>
                          <a:spcPts val="0"/>
                        </a:spcBef>
                        <a:spcAft>
                          <a:spcPts val="0"/>
                        </a:spcAft>
                        <a:buNone/>
                      </a:pPr>
                      <a:r>
                        <a:rPr lang="en-US" sz="2000"/>
                        <a:t>VISUAL ART</a:t>
                      </a:r>
                      <a:endParaRPr sz="2000"/>
                    </a:p>
                  </a:txBody>
                  <a:tcPr marT="91425" marB="91425" marR="91425" marL="91425"/>
                </a:tc>
                <a:tc>
                  <a:txBody>
                    <a:bodyPr/>
                    <a:lstStyle/>
                    <a:p>
                      <a:pPr indent="0" lvl="0" marL="0" rtl="0" algn="l">
                        <a:spcBef>
                          <a:spcPts val="0"/>
                        </a:spcBef>
                        <a:spcAft>
                          <a:spcPts val="0"/>
                        </a:spcAft>
                        <a:buNone/>
                      </a:pPr>
                      <a:r>
                        <a:rPr lang="en-US" sz="2000"/>
                        <a:t>PROF. CURTIS STEDGE, DANCE</a:t>
                      </a:r>
                      <a:endParaRPr sz="2000"/>
                    </a:p>
                  </a:txBody>
                  <a:tcPr marT="91425" marB="91425" marR="91425" marL="91425"/>
                </a:tc>
                <a:tc>
                  <a:txBody>
                    <a:bodyPr/>
                    <a:lstStyle/>
                    <a:p>
                      <a:pPr indent="0" lvl="0" marL="0" rtl="0" algn="l">
                        <a:spcBef>
                          <a:spcPts val="0"/>
                        </a:spcBef>
                        <a:spcAft>
                          <a:spcPts val="0"/>
                        </a:spcAft>
                        <a:buNone/>
                      </a:pPr>
                      <a:r>
                        <a:t/>
                      </a:r>
                      <a:endParaRPr sz="2000"/>
                    </a:p>
                  </a:txBody>
                  <a:tcPr marT="91425" marB="91425" marR="91425" marL="91425"/>
                </a:tc>
                <a:tc>
                  <a:txBody>
                    <a:bodyPr/>
                    <a:lstStyle/>
                    <a:p>
                      <a:pPr indent="0" lvl="0" marL="0" rtl="0" algn="l">
                        <a:spcBef>
                          <a:spcPts val="0"/>
                        </a:spcBef>
                        <a:spcAft>
                          <a:spcPts val="0"/>
                        </a:spcAft>
                        <a:buNone/>
                      </a:pPr>
                      <a:r>
                        <a:t/>
                      </a:r>
                      <a:endParaRPr sz="2000"/>
                    </a:p>
                  </a:txBody>
                  <a:tcPr marT="91425" marB="91425" marR="91425" marL="91425"/>
                </a:tc>
                <a:tc>
                  <a:txBody>
                    <a:bodyPr/>
                    <a:lstStyle/>
                    <a:p>
                      <a:pPr indent="0" lvl="0" marL="0" rtl="0" algn="l">
                        <a:spcBef>
                          <a:spcPts val="0"/>
                        </a:spcBef>
                        <a:spcAft>
                          <a:spcPts val="0"/>
                        </a:spcAft>
                        <a:buNone/>
                      </a:pPr>
                      <a:r>
                        <a:t/>
                      </a:r>
                      <a:endParaRPr sz="2000"/>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0"/>
          <p:cNvSpPr txBox="1"/>
          <p:nvPr>
            <p:ph type="title"/>
          </p:nvPr>
        </p:nvSpPr>
        <p:spPr>
          <a:xfrm>
            <a:off x="685801" y="685800"/>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Faculty - PE/Health</a:t>
            </a:r>
            <a:endParaRPr/>
          </a:p>
        </p:txBody>
      </p:sp>
      <p:sp>
        <p:nvSpPr>
          <p:cNvPr id="277" name="Google Shape;277;p40"/>
          <p:cNvSpPr txBox="1"/>
          <p:nvPr>
            <p:ph idx="1" type="body"/>
          </p:nvPr>
        </p:nvSpPr>
        <p:spPr>
          <a:xfrm>
            <a:off x="685800" y="2063396"/>
            <a:ext cx="10394700" cy="33111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lang="en-US" sz="2400"/>
              <a:t>Jayme Alves-Filho</a:t>
            </a:r>
            <a:endParaRPr sz="2400"/>
          </a:p>
          <a:p>
            <a:pPr indent="0" lvl="0" marL="0" rtl="0" algn="l">
              <a:spcBef>
                <a:spcPts val="1000"/>
              </a:spcBef>
              <a:spcAft>
                <a:spcPts val="0"/>
              </a:spcAft>
              <a:buNone/>
            </a:pPr>
            <a:r>
              <a:rPr lang="en-US" sz="2400"/>
              <a:t>Stephen Crane</a:t>
            </a:r>
            <a:endParaRPr sz="2400"/>
          </a:p>
          <a:p>
            <a:pPr indent="0" lvl="0" marL="0" rtl="0" algn="l">
              <a:spcBef>
                <a:spcPts val="1000"/>
              </a:spcBef>
              <a:spcAft>
                <a:spcPts val="0"/>
              </a:spcAft>
              <a:buNone/>
            </a:pPr>
            <a:r>
              <a:rPr lang="en-US" sz="2400"/>
              <a:t>David Dowling</a:t>
            </a:r>
            <a:endParaRPr sz="2400"/>
          </a:p>
          <a:p>
            <a:pPr indent="0" lvl="0" marL="0" rtl="0" algn="l">
              <a:spcBef>
                <a:spcPts val="1000"/>
              </a:spcBef>
              <a:spcAft>
                <a:spcPts val="0"/>
              </a:spcAft>
              <a:buNone/>
            </a:pPr>
            <a:r>
              <a:rPr lang="en-US" sz="2400"/>
              <a:t>John Martin</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1"/>
          <p:cNvSpPr txBox="1"/>
          <p:nvPr>
            <p:ph type="title"/>
          </p:nvPr>
        </p:nvSpPr>
        <p:spPr>
          <a:xfrm>
            <a:off x="622400" y="0"/>
            <a:ext cx="10396800" cy="569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000"/>
              <a:t>COMMUNITY BUILDERS:</a:t>
            </a:r>
            <a:endParaRPr sz="3000"/>
          </a:p>
        </p:txBody>
      </p:sp>
      <p:sp>
        <p:nvSpPr>
          <p:cNvPr id="283" name="Google Shape;283;p41"/>
          <p:cNvSpPr txBox="1"/>
          <p:nvPr>
            <p:ph idx="1" type="body"/>
          </p:nvPr>
        </p:nvSpPr>
        <p:spPr>
          <a:xfrm>
            <a:off x="685800" y="569400"/>
            <a:ext cx="10394700" cy="55422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lang="en-US"/>
              <a:t>MS. TRACY BRUTON, CST</a:t>
            </a:r>
            <a:endParaRPr/>
          </a:p>
          <a:p>
            <a:pPr indent="0" lvl="0" marL="0" rtl="0" algn="l">
              <a:spcBef>
                <a:spcPts val="1000"/>
              </a:spcBef>
              <a:spcAft>
                <a:spcPts val="0"/>
              </a:spcAft>
              <a:buNone/>
            </a:pPr>
            <a:r>
              <a:rPr lang="en-US"/>
              <a:t>MS. FELICIA FOSTER, SCHOOL COUNSELOR</a:t>
            </a:r>
            <a:endParaRPr/>
          </a:p>
          <a:p>
            <a:pPr indent="0" lvl="0" marL="0" rtl="0" algn="l">
              <a:spcBef>
                <a:spcPts val="1000"/>
              </a:spcBef>
              <a:spcAft>
                <a:spcPts val="0"/>
              </a:spcAft>
              <a:buNone/>
            </a:pPr>
            <a:r>
              <a:rPr lang="en-US"/>
              <a:t>MS. PRINCESS FRANCIS-BROWN, ATTENDANCE COUNSELOR</a:t>
            </a:r>
            <a:endParaRPr/>
          </a:p>
          <a:p>
            <a:pPr indent="0" lvl="0" marL="0" rtl="0" algn="l">
              <a:spcBef>
                <a:spcPts val="1000"/>
              </a:spcBef>
              <a:spcAft>
                <a:spcPts val="0"/>
              </a:spcAft>
              <a:buNone/>
            </a:pPr>
            <a:r>
              <a:rPr lang="en-US"/>
              <a:t>MS. DANA HAMILTON, SOCIAL WORKER/HIB SPECIALIST</a:t>
            </a:r>
            <a:endParaRPr/>
          </a:p>
          <a:p>
            <a:pPr indent="0" lvl="0" marL="0" rtl="0" algn="l">
              <a:spcBef>
                <a:spcPts val="1000"/>
              </a:spcBef>
              <a:spcAft>
                <a:spcPts val="0"/>
              </a:spcAft>
              <a:buNone/>
            </a:pPr>
            <a:r>
              <a:rPr lang="en-US"/>
              <a:t>MS. TAMAR MITCHELL, SOCIAL WORKER</a:t>
            </a:r>
            <a:endParaRPr/>
          </a:p>
          <a:p>
            <a:pPr indent="0" lvl="0" marL="0" rtl="0" algn="l">
              <a:spcBef>
                <a:spcPts val="1000"/>
              </a:spcBef>
              <a:spcAft>
                <a:spcPts val="0"/>
              </a:spcAft>
              <a:buNone/>
            </a:pPr>
            <a:r>
              <a:rPr lang="en-US"/>
              <a:t>MS. SHAVIECE OSBORNE, DEAN OF STUDENTS/CTO DIRECTOR</a:t>
            </a:r>
            <a:endParaRPr/>
          </a:p>
          <a:p>
            <a:pPr indent="-411480" lvl="0" marL="457200" rtl="0" algn="l">
              <a:spcBef>
                <a:spcPts val="0"/>
              </a:spcBef>
              <a:spcAft>
                <a:spcPts val="0"/>
              </a:spcAft>
              <a:buSzPts val="2880"/>
              <a:buChar char="•"/>
            </a:pPr>
            <a:r>
              <a:rPr lang="en-US"/>
              <a:t>CTO TEAM: SHARAEA BOYD, COORDINATOR, RADHIYA MATTOX &amp; MARQUISE JEFFERSON - LEARNING CENTER COORDINATORS/BARD FELLOWS</a:t>
            </a:r>
            <a:endParaRPr/>
          </a:p>
          <a:p>
            <a:pPr indent="0" lvl="0" marL="0" rtl="0" algn="l">
              <a:spcBef>
                <a:spcPts val="1000"/>
              </a:spcBef>
              <a:spcAft>
                <a:spcPts val="0"/>
              </a:spcAft>
              <a:buNone/>
            </a:pPr>
            <a:r>
              <a:rPr lang="en-US"/>
              <a:t>MS. VERONICA OSORIO, ADMISSIONS/PARENT-COMMUNITY ENGAGEMENT DIRECTOR</a:t>
            </a:r>
            <a:endParaRPr/>
          </a:p>
          <a:p>
            <a:pPr indent="0" lvl="0" marL="0" rtl="0" algn="l">
              <a:spcBef>
                <a:spcPts val="1000"/>
              </a:spcBef>
              <a:spcAft>
                <a:spcPts val="0"/>
              </a:spcAft>
              <a:buNone/>
            </a:pPr>
            <a:r>
              <a:rPr lang="en-US"/>
              <a:t>MS. CAROL WISNEISKI, SCHOOL NURSE</a:t>
            </a:r>
            <a:endParaRPr/>
          </a:p>
          <a:p>
            <a:pPr indent="0" lvl="0" marL="0" rtl="0" algn="l">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685800" y="213550"/>
            <a:ext cx="10396800" cy="246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5400"/>
              <a:buFont typeface="Impact"/>
              <a:buNone/>
            </a:pPr>
            <a:r>
              <a:rPr lang="en-US" sz="6000"/>
              <a:t>WELCOME</a:t>
            </a:r>
            <a:endParaRPr sz="6000"/>
          </a:p>
          <a:p>
            <a:pPr indent="0" lvl="0" marL="0" rtl="0" algn="l">
              <a:lnSpc>
                <a:spcPct val="90000"/>
              </a:lnSpc>
              <a:spcBef>
                <a:spcPts val="0"/>
              </a:spcBef>
              <a:spcAft>
                <a:spcPts val="0"/>
              </a:spcAft>
              <a:buClr>
                <a:schemeClr val="accent1"/>
              </a:buClr>
              <a:buSzPts val="5400"/>
              <a:buFont typeface="Impact"/>
              <a:buNone/>
            </a:pPr>
            <a:r>
              <a:rPr lang="en-US"/>
              <a:t>							</a:t>
            </a:r>
            <a:endParaRPr/>
          </a:p>
          <a:p>
            <a:pPr indent="0" lvl="0" marL="0" rtl="0" algn="ctr">
              <a:lnSpc>
                <a:spcPct val="90000"/>
              </a:lnSpc>
              <a:spcBef>
                <a:spcPts val="0"/>
              </a:spcBef>
              <a:spcAft>
                <a:spcPts val="0"/>
              </a:spcAft>
              <a:buClr>
                <a:schemeClr val="accent1"/>
              </a:buClr>
              <a:buSzPts val="5400"/>
              <a:buFont typeface="Impact"/>
              <a:buNone/>
            </a:pPr>
            <a:r>
              <a:rPr i="1" lang="en-US" sz="3000"/>
              <a:t>Dr. Carla R. Stephens, Principal</a:t>
            </a:r>
            <a:endParaRPr i="1" sz="3000"/>
          </a:p>
        </p:txBody>
      </p:sp>
      <p:sp>
        <p:nvSpPr>
          <p:cNvPr id="160" name="Google Shape;160;p21"/>
          <p:cNvSpPr txBox="1"/>
          <p:nvPr>
            <p:ph idx="1" type="body"/>
          </p:nvPr>
        </p:nvSpPr>
        <p:spPr>
          <a:xfrm>
            <a:off x="686850" y="2984800"/>
            <a:ext cx="10394700" cy="2465700"/>
          </a:xfrm>
          <a:prstGeom prst="rect">
            <a:avLst/>
          </a:prstGeom>
          <a:noFill/>
          <a:ln>
            <a:noFill/>
          </a:ln>
        </p:spPr>
        <p:txBody>
          <a:bodyPr anchorCtr="0" anchor="ctr" bIns="45700" lIns="91425" spcFirstLastPara="1" rIns="91425" wrap="square" tIns="45700">
            <a:noAutofit/>
          </a:bodyPr>
          <a:lstStyle/>
          <a:p>
            <a:pPr indent="0" lvl="0" marL="228600" rtl="0" algn="ctr">
              <a:lnSpc>
                <a:spcPct val="120000"/>
              </a:lnSpc>
              <a:spcBef>
                <a:spcPts val="0"/>
              </a:spcBef>
              <a:spcAft>
                <a:spcPts val="0"/>
              </a:spcAft>
              <a:buNone/>
            </a:pPr>
            <a:r>
              <a:rPr lang="en-US" sz="3600"/>
              <a:t>MISSION: BUILDING AN INTELLECTUAL COMMUNITY</a:t>
            </a:r>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type="title"/>
          </p:nvPr>
        </p:nvSpPr>
        <p:spPr>
          <a:xfrm>
            <a:off x="684751" y="0"/>
            <a:ext cx="10396800" cy="1152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Facts About Our School</a:t>
            </a:r>
            <a:endParaRPr b="1">
              <a:latin typeface="Calibri"/>
              <a:ea typeface="Calibri"/>
              <a:cs typeface="Calibri"/>
              <a:sym typeface="Calibri"/>
            </a:endParaRPr>
          </a:p>
        </p:txBody>
      </p:sp>
      <p:sp>
        <p:nvSpPr>
          <p:cNvPr id="167" name="Google Shape;167;p22"/>
          <p:cNvSpPr txBox="1"/>
          <p:nvPr>
            <p:ph idx="1" type="body"/>
          </p:nvPr>
        </p:nvSpPr>
        <p:spPr>
          <a:xfrm>
            <a:off x="685800" y="1322725"/>
            <a:ext cx="10394700" cy="41802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rPr lang="en-US" sz="2400"/>
              <a:t>Year-end 2020</a:t>
            </a:r>
            <a:r>
              <a:rPr lang="en-US" sz="2400"/>
              <a:t> Enrollment: 380</a:t>
            </a:r>
            <a:endParaRPr sz="2400"/>
          </a:p>
          <a:p>
            <a:pPr indent="-50800" lvl="0" marL="228600" rtl="0" algn="l">
              <a:lnSpc>
                <a:spcPct val="90000"/>
              </a:lnSpc>
              <a:spcBef>
                <a:spcPts val="0"/>
              </a:spcBef>
              <a:spcAft>
                <a:spcPts val="0"/>
              </a:spcAft>
              <a:buClr>
                <a:schemeClr val="dk1"/>
              </a:buClr>
              <a:buSzPts val="2800"/>
              <a:buNone/>
            </a:pPr>
            <a:r>
              <a:t/>
            </a:r>
            <a:endParaRPr sz="2400"/>
          </a:p>
          <a:p>
            <a:pPr indent="-50800" lvl="0" marL="228600" rtl="0" algn="l">
              <a:lnSpc>
                <a:spcPct val="90000"/>
              </a:lnSpc>
              <a:spcBef>
                <a:spcPts val="0"/>
              </a:spcBef>
              <a:spcAft>
                <a:spcPts val="0"/>
              </a:spcAft>
              <a:buClr>
                <a:schemeClr val="dk1"/>
              </a:buClr>
              <a:buSzPts val="2800"/>
              <a:buNone/>
            </a:pPr>
            <a:r>
              <a:rPr b="1" lang="en-US" sz="2400"/>
              <a:t>Demographics:</a:t>
            </a:r>
            <a:endParaRPr sz="2400"/>
          </a:p>
          <a:p>
            <a:pPr indent="-431800" lvl="0" marL="635000" rtl="0" algn="l">
              <a:spcBef>
                <a:spcPts val="0"/>
              </a:spcBef>
              <a:spcAft>
                <a:spcPts val="0"/>
              </a:spcAft>
              <a:buSzPts val="2400"/>
              <a:buChar char="•"/>
            </a:pPr>
            <a:r>
              <a:rPr lang="en-US" sz="2400"/>
              <a:t>Female – 67%, Male – 33%</a:t>
            </a:r>
            <a:endParaRPr sz="2400"/>
          </a:p>
          <a:p>
            <a:pPr indent="-431800" lvl="0" marL="635000" rtl="0" algn="l">
              <a:spcBef>
                <a:spcPts val="600"/>
              </a:spcBef>
              <a:spcAft>
                <a:spcPts val="0"/>
              </a:spcAft>
              <a:buSzPts val="2400"/>
              <a:buChar char="•"/>
            </a:pPr>
            <a:r>
              <a:rPr lang="en-US" sz="2400"/>
              <a:t>African American: 68%, Hispanic: 28%, White: 2%, Asian: 2%</a:t>
            </a:r>
            <a:endParaRPr sz="2400"/>
          </a:p>
          <a:p>
            <a:pPr indent="0" lvl="0" marL="177800" rtl="0" algn="l">
              <a:spcBef>
                <a:spcPts val="600"/>
              </a:spcBef>
              <a:spcAft>
                <a:spcPts val="0"/>
              </a:spcAft>
              <a:buSzPts val="2800"/>
              <a:buNone/>
            </a:pPr>
            <a:r>
              <a:rPr b="1" lang="en-US" sz="2400"/>
              <a:t>Class of 2020</a:t>
            </a:r>
            <a:endParaRPr sz="2400"/>
          </a:p>
          <a:p>
            <a:pPr indent="-431800" lvl="0" marL="635000" rtl="0" algn="l">
              <a:spcBef>
                <a:spcPts val="600"/>
              </a:spcBef>
              <a:spcAft>
                <a:spcPts val="0"/>
              </a:spcAft>
              <a:buSzPts val="2400"/>
              <a:buChar char="•"/>
            </a:pPr>
            <a:r>
              <a:rPr lang="en-US" sz="2400"/>
              <a:t>High School Graduation Rate : 97%</a:t>
            </a:r>
            <a:endParaRPr sz="2400"/>
          </a:p>
          <a:p>
            <a:pPr indent="-431800" lvl="0" marL="635000" rtl="0" algn="l">
              <a:spcBef>
                <a:spcPts val="600"/>
              </a:spcBef>
              <a:spcAft>
                <a:spcPts val="0"/>
              </a:spcAft>
              <a:buSzPts val="2400"/>
              <a:buChar char="•"/>
            </a:pPr>
            <a:r>
              <a:rPr lang="en-US" sz="2400"/>
              <a:t>Associate Degree Attainment: 68%</a:t>
            </a:r>
            <a:endParaRPr sz="2400"/>
          </a:p>
          <a:p>
            <a:pPr indent="-431800" lvl="0" marL="635000" rtl="0" algn="l">
              <a:spcBef>
                <a:spcPts val="600"/>
              </a:spcBef>
              <a:spcAft>
                <a:spcPts val="600"/>
              </a:spcAft>
              <a:buSzPts val="2400"/>
              <a:buChar char="•"/>
            </a:pPr>
            <a:r>
              <a:rPr lang="en-US" sz="2400"/>
              <a:t>College Credits Earned: 5,443</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684751" y="213550"/>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Parent To-Dos</a:t>
            </a:r>
            <a:endParaRPr/>
          </a:p>
        </p:txBody>
      </p:sp>
      <p:sp>
        <p:nvSpPr>
          <p:cNvPr id="173" name="Google Shape;173;p23"/>
          <p:cNvSpPr txBox="1"/>
          <p:nvPr>
            <p:ph idx="1" type="body"/>
          </p:nvPr>
        </p:nvSpPr>
        <p:spPr>
          <a:xfrm>
            <a:off x="685800" y="1539976"/>
            <a:ext cx="10394700" cy="3834600"/>
          </a:xfrm>
          <a:prstGeom prst="rect">
            <a:avLst/>
          </a:prstGeom>
        </p:spPr>
        <p:txBody>
          <a:bodyPr anchorCtr="0" anchor="ctr" bIns="45700" lIns="91425" spcFirstLastPara="1" rIns="91425" wrap="square" tIns="45700">
            <a:noAutofit/>
          </a:bodyPr>
          <a:lstStyle/>
          <a:p>
            <a:pPr indent="-381000" lvl="0" marL="457200" rtl="0" algn="l">
              <a:spcBef>
                <a:spcPts val="1000"/>
              </a:spcBef>
              <a:spcAft>
                <a:spcPts val="0"/>
              </a:spcAft>
              <a:buSzPts val="2400"/>
              <a:buChar char="•"/>
            </a:pPr>
            <a:r>
              <a:rPr lang="en-US" sz="2400"/>
              <a:t>Complete Registration Process</a:t>
            </a:r>
            <a:endParaRPr sz="2400"/>
          </a:p>
          <a:p>
            <a:pPr indent="-381000" lvl="0" marL="457200" rtl="0" algn="l">
              <a:spcBef>
                <a:spcPts val="0"/>
              </a:spcBef>
              <a:spcAft>
                <a:spcPts val="0"/>
              </a:spcAft>
              <a:buSzPts val="2400"/>
              <a:buChar char="•"/>
            </a:pPr>
            <a:r>
              <a:rPr lang="en-US" sz="2400"/>
              <a:t>Complete Remote Learning Consent Form -- August 14 Deadline</a:t>
            </a:r>
            <a:endParaRPr sz="2400"/>
          </a:p>
          <a:p>
            <a:pPr indent="-381000" lvl="0" marL="457200" rtl="0" algn="l">
              <a:spcBef>
                <a:spcPts val="0"/>
              </a:spcBef>
              <a:spcAft>
                <a:spcPts val="0"/>
              </a:spcAft>
              <a:buSzPts val="2400"/>
              <a:buChar char="•"/>
            </a:pPr>
            <a:r>
              <a:rPr lang="en-US" sz="2400"/>
              <a:t>Complete Lunch Applications by  September 8</a:t>
            </a:r>
            <a:endParaRPr sz="2400"/>
          </a:p>
          <a:p>
            <a:pPr indent="-381000" lvl="0" marL="457200" rtl="0" algn="l">
              <a:spcBef>
                <a:spcPts val="0"/>
              </a:spcBef>
              <a:spcAft>
                <a:spcPts val="0"/>
              </a:spcAft>
              <a:buSzPts val="2400"/>
              <a:buChar char="•"/>
            </a:pPr>
            <a:r>
              <a:rPr lang="en-US" sz="2400"/>
              <a:t>REMINDER - Uniforms are mandatory</a:t>
            </a:r>
            <a:endParaRPr sz="2400"/>
          </a:p>
          <a:p>
            <a:pPr indent="-381000" lvl="1" marL="914400" rtl="0" algn="l">
              <a:spcBef>
                <a:spcPts val="0"/>
              </a:spcBef>
              <a:spcAft>
                <a:spcPts val="0"/>
              </a:spcAft>
              <a:buSzPts val="2400"/>
              <a:buChar char="•"/>
            </a:pPr>
            <a:r>
              <a:rPr lang="en-US" sz="2400"/>
              <a:t> Top can be School Colors: Burgundy or White or BARD-wear with khaki pants</a:t>
            </a:r>
            <a:endParaRPr sz="2400"/>
          </a:p>
          <a:p>
            <a:pPr indent="-381000" lvl="1" marL="914400" rtl="0" algn="l">
              <a:spcBef>
                <a:spcPts val="0"/>
              </a:spcBef>
              <a:spcAft>
                <a:spcPts val="0"/>
              </a:spcAft>
              <a:buSzPts val="2400"/>
              <a:buChar char="•"/>
            </a:pPr>
            <a:r>
              <a:rPr lang="en-US" sz="2400"/>
              <a:t>Tops must have sleeves -- not tank tops or crop tops</a:t>
            </a:r>
            <a:endParaRPr sz="2400"/>
          </a:p>
          <a:p>
            <a:pPr indent="-381000" lvl="1" marL="914400" rtl="0" algn="l">
              <a:spcBef>
                <a:spcPts val="0"/>
              </a:spcBef>
              <a:spcAft>
                <a:spcPts val="0"/>
              </a:spcAft>
              <a:buSzPts val="2400"/>
              <a:buChar char="•"/>
            </a:pPr>
            <a:r>
              <a:rPr lang="en-US" sz="2400"/>
              <a:t>Shoes must be closed toed.  No sandals, crocs or slides will be allowed.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684751" y="90100"/>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School ReOpening Important Dates</a:t>
            </a:r>
            <a:endParaRPr/>
          </a:p>
        </p:txBody>
      </p:sp>
      <p:sp>
        <p:nvSpPr>
          <p:cNvPr id="179" name="Google Shape;179;p24"/>
          <p:cNvSpPr txBox="1"/>
          <p:nvPr>
            <p:ph idx="1" type="body"/>
          </p:nvPr>
        </p:nvSpPr>
        <p:spPr>
          <a:xfrm>
            <a:off x="686850" y="1118976"/>
            <a:ext cx="10394700" cy="43005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US" sz="2400"/>
              <a:t>Wednesday, August 19 -- Resource Distribution Day </a:t>
            </a:r>
            <a:endParaRPr sz="2400"/>
          </a:p>
          <a:p>
            <a:pPr indent="0" lvl="0" marL="0" rtl="0" algn="l">
              <a:spcBef>
                <a:spcPts val="1000"/>
              </a:spcBef>
              <a:spcAft>
                <a:spcPts val="0"/>
              </a:spcAft>
              <a:buNone/>
            </a:pPr>
            <a:r>
              <a:rPr lang="en-US" sz="2400"/>
              <a:t>Thursday, August 27 -- 9th Grade Orientation</a:t>
            </a:r>
            <a:endParaRPr sz="2400"/>
          </a:p>
          <a:p>
            <a:pPr indent="0" lvl="0" marL="0" rtl="0" algn="l">
              <a:spcBef>
                <a:spcPts val="1000"/>
              </a:spcBef>
              <a:spcAft>
                <a:spcPts val="0"/>
              </a:spcAft>
              <a:buNone/>
            </a:pPr>
            <a:r>
              <a:rPr b="1" lang="en-US" sz="2400"/>
              <a:t>Tuesday, September 8 - First Day of School</a:t>
            </a:r>
            <a:endParaRPr b="1" sz="2400"/>
          </a:p>
          <a:p>
            <a:pPr indent="0" lvl="0" marL="0" rtl="0" algn="l">
              <a:spcBef>
                <a:spcPts val="1000"/>
              </a:spcBef>
              <a:spcAft>
                <a:spcPts val="0"/>
              </a:spcAft>
              <a:buNone/>
            </a:pPr>
            <a:r>
              <a:rPr lang="en-US" sz="2400"/>
              <a:t>Saturday, September 12 -- Parent Coffee</a:t>
            </a:r>
            <a:endParaRPr sz="2400"/>
          </a:p>
          <a:p>
            <a:pPr indent="0" lvl="0" marL="0" rtl="0" algn="l">
              <a:spcBef>
                <a:spcPts val="1000"/>
              </a:spcBef>
              <a:spcAft>
                <a:spcPts val="0"/>
              </a:spcAft>
              <a:buNone/>
            </a:pPr>
            <a:r>
              <a:rPr lang="en-US" sz="2400"/>
              <a:t>Thursday,</a:t>
            </a:r>
            <a:r>
              <a:rPr lang="en-US" sz="2400"/>
              <a:t>, September 24 -- Virtual Back-to-School Night</a:t>
            </a:r>
            <a:endParaRPr sz="2400"/>
          </a:p>
          <a:p>
            <a:pPr indent="0" lvl="0" marL="0" rtl="0" algn="l">
              <a:spcBef>
                <a:spcPts val="1000"/>
              </a:spcBef>
              <a:spcAft>
                <a:spcPts val="0"/>
              </a:spcAft>
              <a:buNone/>
            </a:pPr>
            <a:r>
              <a:rPr lang="en-US" sz="2400"/>
              <a:t>Stay Tuned for the dates of Professional Development Sessions for Google Classroom, WebEx</a:t>
            </a:r>
            <a:endParaRPr sz="2400"/>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613150" y="119150"/>
            <a:ext cx="10396800" cy="883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800"/>
              <a:t>September 8 - First Day of School</a:t>
            </a:r>
            <a:endParaRPr sz="4800"/>
          </a:p>
        </p:txBody>
      </p:sp>
      <p:sp>
        <p:nvSpPr>
          <p:cNvPr id="185" name="Google Shape;185;p25"/>
          <p:cNvSpPr txBox="1"/>
          <p:nvPr>
            <p:ph idx="1" type="body"/>
          </p:nvPr>
        </p:nvSpPr>
        <p:spPr>
          <a:xfrm>
            <a:off x="130450" y="1075300"/>
            <a:ext cx="11507700" cy="45477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b="1" lang="en-US" sz="2400"/>
              <a:t>Parents check child’s temperature and ask health questions before students leave home</a:t>
            </a:r>
            <a:endParaRPr b="1" sz="2400"/>
          </a:p>
          <a:p>
            <a:pPr indent="0" lvl="0" marL="0" rtl="0" algn="l">
              <a:spcBef>
                <a:spcPts val="1000"/>
              </a:spcBef>
              <a:spcAft>
                <a:spcPts val="0"/>
              </a:spcAft>
              <a:buNone/>
            </a:pPr>
            <a:r>
              <a:rPr b="1" i="1" lang="en-US" sz="2400"/>
              <a:t>Arrival -- Doors Open at 8:15 AM</a:t>
            </a:r>
            <a:endParaRPr b="1" i="1" sz="2400"/>
          </a:p>
          <a:p>
            <a:pPr indent="0" lvl="0" marL="0" rtl="0" algn="l">
              <a:spcBef>
                <a:spcPts val="1000"/>
              </a:spcBef>
              <a:spcAft>
                <a:spcPts val="0"/>
              </a:spcAft>
              <a:buNone/>
            </a:pPr>
            <a:r>
              <a:rPr lang="en-US" sz="2400"/>
              <a:t>9th Grade Students Line Up Designated Areas Along Bergen (toward 16th Ave)</a:t>
            </a:r>
            <a:endParaRPr sz="2400"/>
          </a:p>
          <a:p>
            <a:pPr indent="-436880" lvl="0" marL="457200" rtl="0" algn="l">
              <a:spcBef>
                <a:spcPts val="1000"/>
              </a:spcBef>
              <a:spcAft>
                <a:spcPts val="0"/>
              </a:spcAft>
              <a:buSzPts val="3280"/>
              <a:buChar char="•"/>
            </a:pPr>
            <a:r>
              <a:rPr lang="en-US" sz="2400"/>
              <a:t>Must wear masks (</a:t>
            </a:r>
            <a:r>
              <a:rPr b="1" i="1" lang="en-US" sz="2400"/>
              <a:t>masks are part of the uniform and will not be supplied by the school)</a:t>
            </a:r>
            <a:r>
              <a:rPr lang="en-US" sz="2400"/>
              <a:t>  and observe social distancing</a:t>
            </a:r>
            <a:endParaRPr sz="2400"/>
          </a:p>
          <a:p>
            <a:pPr indent="-436880" lvl="0" marL="457200" rtl="0" algn="l">
              <a:spcBef>
                <a:spcPts val="0"/>
              </a:spcBef>
              <a:spcAft>
                <a:spcPts val="0"/>
              </a:spcAft>
              <a:buSzPts val="3280"/>
              <a:buChar char="•"/>
            </a:pPr>
            <a:r>
              <a:rPr lang="en-US" sz="2400"/>
              <a:t>Symptoms Screenings, Temperature Check, Footwear Sanitizing (close-toed shoes -- no sandals or slides), and hand sanitizing.</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613151" y="104600"/>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Arrival Safety Information:</a:t>
            </a:r>
            <a:endParaRPr/>
          </a:p>
        </p:txBody>
      </p:sp>
      <p:sp>
        <p:nvSpPr>
          <p:cNvPr id="191" name="Google Shape;191;p26"/>
          <p:cNvSpPr txBox="1"/>
          <p:nvPr>
            <p:ph idx="1" type="body"/>
          </p:nvPr>
        </p:nvSpPr>
        <p:spPr>
          <a:xfrm>
            <a:off x="130775" y="1256600"/>
            <a:ext cx="11362200" cy="4235700"/>
          </a:xfrm>
          <a:prstGeom prst="rect">
            <a:avLst/>
          </a:prstGeom>
        </p:spPr>
        <p:txBody>
          <a:bodyPr anchorCtr="0" anchor="ctr" bIns="45700" lIns="91425" spcFirstLastPara="1" rIns="91425" wrap="square" tIns="45700">
            <a:noAutofit/>
          </a:bodyPr>
          <a:lstStyle/>
          <a:p>
            <a:pPr indent="-436880" lvl="0" marL="457200" rtl="0" algn="l">
              <a:spcBef>
                <a:spcPts val="1000"/>
              </a:spcBef>
              <a:spcAft>
                <a:spcPts val="0"/>
              </a:spcAft>
              <a:buSzPts val="3280"/>
              <a:buChar char="•"/>
            </a:pPr>
            <a:r>
              <a:rPr lang="en-US" sz="2400"/>
              <a:t>Parents/Guardians must wear masks when dropping off students</a:t>
            </a:r>
            <a:endParaRPr sz="2400"/>
          </a:p>
          <a:p>
            <a:pPr indent="-436880" lvl="0" marL="457200" rtl="0" algn="l">
              <a:spcBef>
                <a:spcPts val="0"/>
              </a:spcBef>
              <a:spcAft>
                <a:spcPts val="0"/>
              </a:spcAft>
              <a:buSzPts val="3280"/>
              <a:buChar char="•"/>
            </a:pPr>
            <a:r>
              <a:rPr lang="en-US" sz="2400"/>
              <a:t>Parents/Guardians cannot enter school building</a:t>
            </a:r>
            <a:endParaRPr sz="2400"/>
          </a:p>
          <a:p>
            <a:pPr indent="-436880" lvl="0" marL="457200" rtl="0" algn="l">
              <a:spcBef>
                <a:spcPts val="0"/>
              </a:spcBef>
              <a:spcAft>
                <a:spcPts val="0"/>
              </a:spcAft>
              <a:buSzPts val="3280"/>
              <a:buChar char="•"/>
            </a:pPr>
            <a:r>
              <a:rPr lang="en-US" sz="2400"/>
              <a:t>If a student has a temperature above 100.4°F, student cannot enter school building (parent will be called to pick up student who will be waiting outside with staff)</a:t>
            </a:r>
            <a:endParaRPr sz="2400"/>
          </a:p>
          <a:p>
            <a:pPr indent="-436880" lvl="0" marL="457200" rtl="0" algn="l">
              <a:spcBef>
                <a:spcPts val="0"/>
              </a:spcBef>
              <a:spcAft>
                <a:spcPts val="0"/>
              </a:spcAft>
              <a:buSzPts val="3280"/>
              <a:buChar char="•"/>
            </a:pPr>
            <a:r>
              <a:rPr lang="en-US" sz="2400"/>
              <a:t>If student gets sick and develops a fever while in school, student will be taken to an isolation room until parent/guardian comes to pick up. Student will need proof of negative COVID-19 test to return to school</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type="title"/>
          </p:nvPr>
        </p:nvSpPr>
        <p:spPr>
          <a:xfrm>
            <a:off x="684750" y="0"/>
            <a:ext cx="10396800" cy="828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800"/>
              <a:t>Health &amp; Safety Precautions</a:t>
            </a:r>
            <a:endParaRPr sz="4800"/>
          </a:p>
        </p:txBody>
      </p:sp>
      <p:sp>
        <p:nvSpPr>
          <p:cNvPr id="197" name="Google Shape;197;p27"/>
          <p:cNvSpPr txBox="1"/>
          <p:nvPr>
            <p:ph idx="1" type="body"/>
          </p:nvPr>
        </p:nvSpPr>
        <p:spPr>
          <a:xfrm>
            <a:off x="247000" y="828300"/>
            <a:ext cx="11187900" cy="47367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t/>
            </a:r>
            <a:endParaRPr sz="2400"/>
          </a:p>
          <a:p>
            <a:pPr indent="-436880" lvl="0" marL="457200" rtl="0" algn="l">
              <a:spcBef>
                <a:spcPts val="1000"/>
              </a:spcBef>
              <a:spcAft>
                <a:spcPts val="0"/>
              </a:spcAft>
              <a:buSzPts val="3280"/>
              <a:buChar char="•"/>
            </a:pPr>
            <a:r>
              <a:rPr lang="en-US" sz="2400"/>
              <a:t>Throughout the school building, there will be signs and staff to support students with maintaining safe distances, keeping on masks, and minimizing movement throughout the school day.</a:t>
            </a:r>
            <a:endParaRPr sz="2400"/>
          </a:p>
          <a:p>
            <a:pPr indent="-436880" lvl="0" marL="457200" rtl="0" algn="l">
              <a:spcBef>
                <a:spcPts val="0"/>
              </a:spcBef>
              <a:spcAft>
                <a:spcPts val="0"/>
              </a:spcAft>
              <a:buSzPts val="3280"/>
              <a:buChar char="•"/>
            </a:pPr>
            <a:r>
              <a:rPr lang="en-US" sz="2400"/>
              <a:t>Water fountains are turned off so</a:t>
            </a:r>
            <a:r>
              <a:rPr b="1" lang="en-US" sz="2400" u="sng"/>
              <a:t> students must bring their own water bottles </a:t>
            </a:r>
            <a:endParaRPr b="1" sz="2400" u="sng"/>
          </a:p>
          <a:p>
            <a:pPr indent="-436880" lvl="1" marL="914400" rtl="0" algn="l">
              <a:spcBef>
                <a:spcPts val="0"/>
              </a:spcBef>
              <a:spcAft>
                <a:spcPts val="0"/>
              </a:spcAft>
              <a:buSzPts val="3280"/>
              <a:buChar char="•"/>
            </a:pPr>
            <a:r>
              <a:rPr lang="en-US" sz="2400"/>
              <a:t>Bottles must have their names or a code on bottle top for easy identification</a:t>
            </a:r>
            <a:endParaRPr sz="2400"/>
          </a:p>
          <a:p>
            <a:pPr indent="-436880" lvl="1" marL="914400" rtl="0" algn="l">
              <a:spcBef>
                <a:spcPts val="0"/>
              </a:spcBef>
              <a:spcAft>
                <a:spcPts val="0"/>
              </a:spcAft>
              <a:buSzPts val="3280"/>
              <a:buChar char="•"/>
            </a:pPr>
            <a:r>
              <a:rPr lang="en-US" sz="2400"/>
              <a:t>No glass bottles</a:t>
            </a:r>
            <a:endParaRPr sz="2400"/>
          </a:p>
          <a:p>
            <a:pPr indent="-436880" lvl="0" marL="457200" rtl="0" algn="l">
              <a:spcBef>
                <a:spcPts val="0"/>
              </a:spcBef>
              <a:spcAft>
                <a:spcPts val="0"/>
              </a:spcAft>
              <a:buSzPts val="3280"/>
              <a:buChar char="•"/>
            </a:pPr>
            <a:r>
              <a:rPr lang="en-US" sz="2400"/>
              <a:t>If students bring their own cold lunches, they must be in closed containers </a:t>
            </a:r>
            <a:r>
              <a:rPr b="1" lang="en-US" sz="2400" u="sng"/>
              <a:t>-- no food deliveries, no microwave and no sharing.</a:t>
            </a:r>
            <a:endParaRPr b="1" sz="2400" u="sng"/>
          </a:p>
          <a:p>
            <a:pPr indent="0" lvl="0" marL="1371600" rtl="0" algn="l">
              <a:lnSpc>
                <a:spcPct val="138000"/>
              </a:lnSpc>
              <a:spcBef>
                <a:spcPts val="0"/>
              </a:spcBef>
              <a:spcAft>
                <a:spcPts val="0"/>
              </a:spcAft>
              <a:buNone/>
            </a:pPr>
            <a:r>
              <a:t/>
            </a:r>
            <a:endParaRPr sz="2000">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